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</p:sldMasterIdLst>
  <p:notesMasterIdLst>
    <p:notesMasterId r:id="rId7"/>
  </p:notesMasterIdLst>
  <p:sldIdLst>
    <p:sldId id="395" r:id="rId4"/>
    <p:sldId id="361" r:id="rId5"/>
    <p:sldId id="383" r:id="rId6"/>
    <p:sldId id="384" r:id="rId8"/>
    <p:sldId id="385" r:id="rId9"/>
    <p:sldId id="388" r:id="rId10"/>
    <p:sldId id="389" r:id="rId11"/>
    <p:sldId id="390" r:id="rId12"/>
    <p:sldId id="39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1A92CD"/>
    <a:srgbClr val="0089D0"/>
    <a:srgbClr val="7BABD7"/>
    <a:srgbClr val="0163AE"/>
    <a:srgbClr val="C00000"/>
    <a:srgbClr val="00B0F0"/>
    <a:srgbClr val="0070C0"/>
    <a:srgbClr val="C75552"/>
    <a:srgbClr val="3A80C0"/>
    <a:srgbClr val="189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94424" autoAdjust="0"/>
  </p:normalViewPr>
  <p:slideViewPr>
    <p:cSldViewPr snapToGrid="0" showGuides="1">
      <p:cViewPr varScale="1">
        <p:scale>
          <a:sx n="63" d="100"/>
          <a:sy n="63" d="100"/>
        </p:scale>
        <p:origin x="80" y="64"/>
      </p:cViewPr>
      <p:guideLst>
        <p:guide orient="horz" pos="2161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C59BD-6313-48B0-B248-DC8C0D1027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E9C04-87A2-4854-AF28-02F6071166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4E9C04-87A2-4854-AF28-02F6071166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4E9C04-87A2-4854-AF28-02F6071166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4E9C04-87A2-4854-AF28-02F6071166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4E9C04-87A2-4854-AF28-02F6071166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4E9C04-87A2-4854-AF28-02F6071166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4E9C04-87A2-4854-AF28-02F6071166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0DCF-97B0-4C5D-A302-917AAE751A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C38F-361D-46CD-B9A2-2BB84CF153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479425" y="2705100"/>
            <a:ext cx="3463925" cy="324802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>
            <a:off x="-603250" y="310478"/>
            <a:ext cx="4819650" cy="600941"/>
          </a:xfrm>
          <a:prstGeom prst="parallelogram">
            <a:avLst>
              <a:gd name="adj" fmla="val 941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15" name="平行四边形 14"/>
          <p:cNvSpPr/>
          <p:nvPr userDrawn="1"/>
        </p:nvSpPr>
        <p:spPr>
          <a:xfrm flipV="1">
            <a:off x="465931" y="982880"/>
            <a:ext cx="3278331" cy="74589"/>
          </a:xfrm>
          <a:prstGeom prst="parallelogram">
            <a:avLst>
              <a:gd name="adj" fmla="val 15256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627802" y="6604000"/>
            <a:ext cx="10936397" cy="0"/>
            <a:chOff x="841169" y="6604000"/>
            <a:chExt cx="10509662" cy="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841169" y="6604000"/>
              <a:ext cx="3747298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603533" y="6604000"/>
              <a:ext cx="3747298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 userDrawn="1"/>
        </p:nvSpPr>
        <p:spPr>
          <a:xfrm>
            <a:off x="3609648" y="6450537"/>
            <a:ext cx="49727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CN" sz="1200" dirty="0">
                <a:solidFill>
                  <a:schemeClr val="tx2"/>
                </a:solidFill>
                <a:latin typeface="+mn-ea"/>
              </a:rPr>
              <a:t>WWW.BUSINESSTEMPLATE.COM.CN</a:t>
            </a:r>
            <a:endParaRPr lang="zh-CN" altLang="en-US" sz="1200" dirty="0">
              <a:solidFill>
                <a:schemeClr val="tx2"/>
              </a:solidFill>
            </a:endParaRPr>
          </a:p>
        </p:txBody>
      </p:sp>
      <p:sp>
        <p:nvSpPr>
          <p:cNvPr id="6" name="图片占位符 2"/>
          <p:cNvSpPr>
            <a:spLocks noGrp="1"/>
          </p:cNvSpPr>
          <p:nvPr>
            <p:ph type="pic" sz="quarter" idx="10"/>
          </p:nvPr>
        </p:nvSpPr>
        <p:spPr>
          <a:xfrm>
            <a:off x="479425" y="2705100"/>
            <a:ext cx="3463925" cy="3248024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0DCF-97B0-4C5D-A302-917AAE751A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C38F-361D-46CD-B9A2-2BB84CF153EA}" type="slidenum">
              <a:rPr lang="zh-CN" altLang="en-US" smtClean="0"/>
            </a:fld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0DCF-97B0-4C5D-A302-917AAE751A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C38F-361D-46CD-B9A2-2BB84CF153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0DCF-97B0-4C5D-A302-917AAE751A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C38F-361D-46CD-B9A2-2BB84CF153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0DCF-97B0-4C5D-A302-917AAE751A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C38F-361D-46CD-B9A2-2BB84CF153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0DCF-97B0-4C5D-A302-917AAE751A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C38F-361D-46CD-B9A2-2BB84CF153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BD867-EC77-4EFA-A289-DDCA9D6AD6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E14AB-F9CD-4C5D-8160-F0EFEB8AF0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2EF4C-7397-4B1A-9F25-12CBF09931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9B727-B1F6-49A3-A6A6-D12578711D1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0DCF-97B0-4C5D-A302-917AAE751A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C38F-361D-46CD-B9A2-2BB84CF153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2EF4C-7397-4B1A-9F25-12CBF09931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9B727-B1F6-49A3-A6A6-D12578711D1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B30EE-E941-4621-9473-82E0E9D8A2C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B5C7-8DAD-4A63-A233-7CC666E3B8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653A5-36A4-4538-A116-08027497ECB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5AFEC-B6AF-4BB4-B400-EE42C4E2DB0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8B32A-E14E-4F46-A97B-1B640624D5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5A654-9D40-47DE-B266-E2DE46C0FA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3B46AF-B1C6-49D8-B78C-20DE805D55F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3E534-2252-4B82-840D-5E2C1C8100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29B36-5F04-49B2-A735-6317E359AA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3DA42-4655-4927-807D-25F0C51E9F9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F49F49-2691-4C4E-9797-17CFE5B590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B089E-D1B1-485B-B5A6-76D5F2BD1C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179C1-7DE4-4ACB-AF3C-609DE7BE18B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07AF5-4105-4593-AB8B-3B971CE4A21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F52282-FE47-46BA-8395-07D5470448F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54ED5-2F0E-4E13-8640-C19CD82B94B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0DCF-97B0-4C5D-A302-917AAE751A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C38F-361D-46CD-B9A2-2BB84CF153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61" y="1046623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eaLnBrk="0" hangingPunct="0">
                <a:buFontTx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0DCF-97B0-4C5D-A302-917AAE751A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C38F-361D-46CD-B9A2-2BB84CF153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0DCF-97B0-4C5D-A302-917AAE751A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C38F-361D-46CD-B9A2-2BB84CF153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0DCF-97B0-4C5D-A302-917AAE751A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C38F-361D-46CD-B9A2-2BB84CF153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平行四边形 14"/>
          <p:cNvSpPr/>
          <p:nvPr userDrawn="1"/>
        </p:nvSpPr>
        <p:spPr>
          <a:xfrm>
            <a:off x="-603250" y="310478"/>
            <a:ext cx="5099050" cy="600941"/>
          </a:xfrm>
          <a:prstGeom prst="parallelogram">
            <a:avLst>
              <a:gd name="adj" fmla="val 941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16" name="平行四边形 15"/>
          <p:cNvSpPr/>
          <p:nvPr userDrawn="1"/>
        </p:nvSpPr>
        <p:spPr>
          <a:xfrm flipV="1">
            <a:off x="465931" y="982880"/>
            <a:ext cx="3278331" cy="74589"/>
          </a:xfrm>
          <a:prstGeom prst="parallelogram">
            <a:avLst>
              <a:gd name="adj" fmla="val 15256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平行四边形 14"/>
          <p:cNvSpPr/>
          <p:nvPr userDrawn="1"/>
        </p:nvSpPr>
        <p:spPr>
          <a:xfrm>
            <a:off x="-603250" y="310478"/>
            <a:ext cx="4794250" cy="600941"/>
          </a:xfrm>
          <a:prstGeom prst="parallelogram">
            <a:avLst>
              <a:gd name="adj" fmla="val 941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16" name="平行四边形 15"/>
          <p:cNvSpPr/>
          <p:nvPr userDrawn="1"/>
        </p:nvSpPr>
        <p:spPr>
          <a:xfrm flipV="1">
            <a:off x="465931" y="982880"/>
            <a:ext cx="3278331" cy="74589"/>
          </a:xfrm>
          <a:prstGeom prst="parallelogram">
            <a:avLst>
              <a:gd name="adj" fmla="val 15256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627802" y="6604000"/>
            <a:ext cx="10936397" cy="0"/>
            <a:chOff x="841169" y="6604000"/>
            <a:chExt cx="10509662" cy="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841169" y="6604000"/>
              <a:ext cx="3747298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603533" y="6604000"/>
              <a:ext cx="3747298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 userDrawn="1"/>
        </p:nvSpPr>
        <p:spPr>
          <a:xfrm>
            <a:off x="3609648" y="6450537"/>
            <a:ext cx="49727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CN" sz="1200" dirty="0">
                <a:solidFill>
                  <a:schemeClr val="tx2"/>
                </a:solidFill>
                <a:latin typeface="+mn-ea"/>
              </a:rPr>
              <a:t>WWW.BUSINESSTEMPLATE.COM.CN</a:t>
            </a:r>
            <a:endParaRPr lang="zh-CN" alt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0DCF-97B0-4C5D-A302-917AAE751A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CC38F-361D-46CD-B9A2-2BB84CF153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buFontTx/>
              <a:buNone/>
              <a:defRPr/>
            </a:pPr>
            <a:fld id="{7642EF4C-7397-4B1A-9F25-12CBF09931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buFontTx/>
              <a:buNone/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buFontTx/>
              <a:buNone/>
              <a:defRPr/>
            </a:pPr>
            <a:fld id="{1629B727-B1F6-49A3-A6A6-D12578711D1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GIF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2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.GIF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media" Target="../media/media3.mp3"/><Relationship Id="rId3" Type="http://schemas.openxmlformats.org/officeDocument/2006/relationships/audio" Target="../media/media3.mp3"/><Relationship Id="rId2" Type="http://schemas.openxmlformats.org/officeDocument/2006/relationships/image" Target="../media/image8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6" Type="http://schemas.openxmlformats.org/officeDocument/2006/relationships/image" Target="../media/image2.png"/><Relationship Id="rId5" Type="http://schemas.microsoft.com/office/2007/relationships/media" Target="../media/media4.mp3"/><Relationship Id="rId4" Type="http://schemas.openxmlformats.org/officeDocument/2006/relationships/audio" Target="../media/media4.mp3"/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emf"/><Relationship Id="rId8" Type="http://schemas.openxmlformats.org/officeDocument/2006/relationships/image" Target="../media/image2.png"/><Relationship Id="rId7" Type="http://schemas.microsoft.com/office/2007/relationships/media" Target="../media/media5.mp3"/><Relationship Id="rId6" Type="http://schemas.openxmlformats.org/officeDocument/2006/relationships/audio" Target="../media/media5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GIF"/><Relationship Id="rId3" Type="http://schemas.openxmlformats.org/officeDocument/2006/relationships/image" Target="../media/image2.png"/><Relationship Id="rId2" Type="http://schemas.microsoft.com/office/2007/relationships/media" Target="../media/media6.mp3"/><Relationship Id="rId1" Type="http://schemas.openxmlformats.org/officeDocument/2006/relationships/audio" Target="../media/media6.mp3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8.jpeg"/><Relationship Id="rId6" Type="http://schemas.openxmlformats.org/officeDocument/2006/relationships/image" Target="../media/image10.jpeg"/><Relationship Id="rId5" Type="http://schemas.openxmlformats.org/officeDocument/2006/relationships/image" Target="../media/image27.GIF"/><Relationship Id="rId4" Type="http://schemas.openxmlformats.org/officeDocument/2006/relationships/image" Target="../media/image2.png"/><Relationship Id="rId3" Type="http://schemas.microsoft.com/office/2007/relationships/media" Target="../media/media7.mp3"/><Relationship Id="rId2" Type="http://schemas.openxmlformats.org/officeDocument/2006/relationships/audio" Target="../media/media7.mp3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921" y="1784195"/>
            <a:ext cx="10582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</a:rPr>
              <a:t>河南省企业登记全程电子化平台</a:t>
            </a:r>
            <a:endParaRPr lang="en-US" altLang="zh-CN" sz="48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4800" b="1" dirty="0">
                <a:solidFill>
                  <a:schemeClr val="bg1"/>
                </a:solidFill>
              </a:rPr>
              <a:t>操作步骤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54200" y="-812800"/>
            <a:ext cx="8483600" cy="848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247571" y="580571"/>
            <a:ext cx="5696858" cy="56968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70855" y="1767342"/>
            <a:ext cx="3323316" cy="33233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[动画大师]_Oval 1"/>
          <p:cNvSpPr/>
          <p:nvPr/>
        </p:nvSpPr>
        <p:spPr>
          <a:xfrm>
            <a:off x="5360987" y="2657474"/>
            <a:ext cx="1543052" cy="15430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564987" y="310934"/>
            <a:ext cx="5213877" cy="746991"/>
            <a:chOff x="-603251" y="310478"/>
            <a:chExt cx="5213877" cy="746991"/>
          </a:xfrm>
        </p:grpSpPr>
        <p:sp>
          <p:nvSpPr>
            <p:cNvPr id="3" name="平行四边形 2"/>
            <p:cNvSpPr/>
            <p:nvPr/>
          </p:nvSpPr>
          <p:spPr>
            <a:xfrm>
              <a:off x="-603251" y="310478"/>
              <a:ext cx="5213877" cy="600941"/>
            </a:xfrm>
            <a:prstGeom prst="parallelogram">
              <a:avLst>
                <a:gd name="adj" fmla="val 94163"/>
              </a:avLst>
            </a:prstGeom>
            <a:solidFill>
              <a:srgbClr val="3A8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/>
            </a:p>
          </p:txBody>
        </p:sp>
        <p:sp>
          <p:nvSpPr>
            <p:cNvPr id="4" name="平行四边形 3"/>
            <p:cNvSpPr/>
            <p:nvPr/>
          </p:nvSpPr>
          <p:spPr>
            <a:xfrm flipV="1">
              <a:off x="465931" y="982880"/>
              <a:ext cx="3278331" cy="74589"/>
            </a:xfrm>
            <a:prstGeom prst="parallelogram">
              <a:avLst>
                <a:gd name="adj" fmla="val 15256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8713" y="333373"/>
              <a:ext cx="3982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j-ea"/>
                  <a:ea typeface="+mj-ea"/>
                </a:rPr>
                <a:t>河南省全程电子化流程</a:t>
              </a:r>
              <a:endParaRPr lang="zh-CN" altLang="en-US" sz="1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33551" y="1371582"/>
            <a:ext cx="3668811" cy="459527"/>
            <a:chOff x="775788" y="1184908"/>
            <a:chExt cx="3668811" cy="459527"/>
          </a:xfrm>
        </p:grpSpPr>
        <p:sp>
          <p:nvSpPr>
            <p:cNvPr id="45" name="文本框 44"/>
            <p:cNvSpPr txBox="1"/>
            <p:nvPr/>
          </p:nvSpPr>
          <p:spPr>
            <a:xfrm>
              <a:off x="1147304" y="1184908"/>
              <a:ext cx="3297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US" altLang="zh-CN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1.</a:t>
              </a:r>
              <a:r>
                <a:rPr lang="zh-CN" altLang="en-US" b="1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用户注册</a:t>
              </a:r>
              <a:r>
                <a:rPr lang="en-US" altLang="zh-CN" b="1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--</a:t>
              </a:r>
              <a:r>
                <a:rPr lang="zh-CN" altLang="en-US" b="1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表明我是谁</a:t>
              </a:r>
              <a:endPara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1213979" y="1595515"/>
              <a:ext cx="23587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213979" y="1644435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255"/>
            <p:cNvSpPr>
              <a:spLocks noEditPoints="1"/>
            </p:cNvSpPr>
            <p:nvPr/>
          </p:nvSpPr>
          <p:spPr bwMode="auto">
            <a:xfrm>
              <a:off x="775788" y="1252537"/>
              <a:ext cx="319760" cy="224831"/>
            </a:xfrm>
            <a:custGeom>
              <a:avLst/>
              <a:gdLst>
                <a:gd name="T0" fmla="*/ 54 w 54"/>
                <a:gd name="T1" fmla="*/ 27 h 38"/>
                <a:gd name="T2" fmla="*/ 44 w 54"/>
                <a:gd name="T3" fmla="*/ 38 h 38"/>
                <a:gd name="T4" fmla="*/ 43 w 54"/>
                <a:gd name="T5" fmla="*/ 38 h 38"/>
                <a:gd name="T6" fmla="*/ 11 w 54"/>
                <a:gd name="T7" fmla="*/ 38 h 38"/>
                <a:gd name="T8" fmla="*/ 11 w 54"/>
                <a:gd name="T9" fmla="*/ 38 h 38"/>
                <a:gd name="T10" fmla="*/ 11 w 54"/>
                <a:gd name="T11" fmla="*/ 38 h 38"/>
                <a:gd name="T12" fmla="*/ 10 w 54"/>
                <a:gd name="T13" fmla="*/ 38 h 38"/>
                <a:gd name="T14" fmla="*/ 0 w 54"/>
                <a:gd name="T15" fmla="*/ 27 h 38"/>
                <a:gd name="T16" fmla="*/ 5 w 54"/>
                <a:gd name="T17" fmla="*/ 18 h 38"/>
                <a:gd name="T18" fmla="*/ 5 w 54"/>
                <a:gd name="T19" fmla="*/ 16 h 38"/>
                <a:gd name="T20" fmla="*/ 12 w 54"/>
                <a:gd name="T21" fmla="*/ 8 h 38"/>
                <a:gd name="T22" fmla="*/ 17 w 54"/>
                <a:gd name="T23" fmla="*/ 10 h 38"/>
                <a:gd name="T24" fmla="*/ 31 w 54"/>
                <a:gd name="T25" fmla="*/ 0 h 38"/>
                <a:gd name="T26" fmla="*/ 48 w 54"/>
                <a:gd name="T27" fmla="*/ 17 h 38"/>
                <a:gd name="T28" fmla="*/ 48 w 54"/>
                <a:gd name="T29" fmla="*/ 18 h 38"/>
                <a:gd name="T30" fmla="*/ 54 w 54"/>
                <a:gd name="T31" fmla="*/ 27 h 38"/>
                <a:gd name="T32" fmla="*/ 20 w 54"/>
                <a:gd name="T33" fmla="*/ 32 h 38"/>
                <a:gd name="T34" fmla="*/ 26 w 54"/>
                <a:gd name="T35" fmla="*/ 29 h 38"/>
                <a:gd name="T36" fmla="*/ 24 w 54"/>
                <a:gd name="T37" fmla="*/ 26 h 38"/>
                <a:gd name="T38" fmla="*/ 20 w 54"/>
                <a:gd name="T39" fmla="*/ 28 h 38"/>
                <a:gd name="T40" fmla="*/ 16 w 54"/>
                <a:gd name="T41" fmla="*/ 25 h 38"/>
                <a:gd name="T42" fmla="*/ 20 w 54"/>
                <a:gd name="T43" fmla="*/ 21 h 38"/>
                <a:gd name="T44" fmla="*/ 36 w 54"/>
                <a:gd name="T45" fmla="*/ 32 h 38"/>
                <a:gd name="T46" fmla="*/ 43 w 54"/>
                <a:gd name="T47" fmla="*/ 25 h 38"/>
                <a:gd name="T48" fmla="*/ 36 w 54"/>
                <a:gd name="T49" fmla="*/ 18 h 38"/>
                <a:gd name="T50" fmla="*/ 29 w 54"/>
                <a:gd name="T51" fmla="*/ 20 h 38"/>
                <a:gd name="T52" fmla="*/ 32 w 54"/>
                <a:gd name="T53" fmla="*/ 23 h 38"/>
                <a:gd name="T54" fmla="*/ 35 w 54"/>
                <a:gd name="T55" fmla="*/ 21 h 38"/>
                <a:gd name="T56" fmla="*/ 39 w 54"/>
                <a:gd name="T57" fmla="*/ 25 h 38"/>
                <a:gd name="T58" fmla="*/ 35 w 54"/>
                <a:gd name="T59" fmla="*/ 28 h 38"/>
                <a:gd name="T60" fmla="*/ 20 w 54"/>
                <a:gd name="T61" fmla="*/ 18 h 38"/>
                <a:gd name="T62" fmla="*/ 12 w 54"/>
                <a:gd name="T63" fmla="*/ 25 h 38"/>
                <a:gd name="T64" fmla="*/ 20 w 54"/>
                <a:gd name="T65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38">
                  <a:moveTo>
                    <a:pt x="54" y="27"/>
                  </a:moveTo>
                  <a:cubicBezTo>
                    <a:pt x="54" y="33"/>
                    <a:pt x="50" y="38"/>
                    <a:pt x="44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4" y="38"/>
                    <a:pt x="0" y="33"/>
                    <a:pt x="0" y="27"/>
                  </a:cubicBezTo>
                  <a:cubicBezTo>
                    <a:pt x="0" y="23"/>
                    <a:pt x="2" y="20"/>
                    <a:pt x="5" y="18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5" y="11"/>
                    <a:pt x="8" y="8"/>
                    <a:pt x="12" y="8"/>
                  </a:cubicBezTo>
                  <a:cubicBezTo>
                    <a:pt x="14" y="8"/>
                    <a:pt x="15" y="9"/>
                    <a:pt x="17" y="10"/>
                  </a:cubicBezTo>
                  <a:cubicBezTo>
                    <a:pt x="19" y="4"/>
                    <a:pt x="25" y="0"/>
                    <a:pt x="31" y="0"/>
                  </a:cubicBezTo>
                  <a:cubicBezTo>
                    <a:pt x="40" y="0"/>
                    <a:pt x="48" y="8"/>
                    <a:pt x="48" y="17"/>
                  </a:cubicBezTo>
                  <a:cubicBezTo>
                    <a:pt x="48" y="17"/>
                    <a:pt x="48" y="17"/>
                    <a:pt x="48" y="18"/>
                  </a:cubicBezTo>
                  <a:cubicBezTo>
                    <a:pt x="52" y="19"/>
                    <a:pt x="54" y="23"/>
                    <a:pt x="54" y="27"/>
                  </a:cubicBezTo>
                  <a:close/>
                  <a:moveTo>
                    <a:pt x="20" y="32"/>
                  </a:moveTo>
                  <a:cubicBezTo>
                    <a:pt x="23" y="32"/>
                    <a:pt x="24" y="31"/>
                    <a:pt x="26" y="29"/>
                  </a:cubicBezTo>
                  <a:cubicBezTo>
                    <a:pt x="26" y="28"/>
                    <a:pt x="25" y="27"/>
                    <a:pt x="24" y="26"/>
                  </a:cubicBezTo>
                  <a:cubicBezTo>
                    <a:pt x="23" y="27"/>
                    <a:pt x="22" y="28"/>
                    <a:pt x="20" y="28"/>
                  </a:cubicBezTo>
                  <a:cubicBezTo>
                    <a:pt x="18" y="28"/>
                    <a:pt x="16" y="27"/>
                    <a:pt x="16" y="25"/>
                  </a:cubicBezTo>
                  <a:cubicBezTo>
                    <a:pt x="16" y="23"/>
                    <a:pt x="18" y="21"/>
                    <a:pt x="20" y="21"/>
                  </a:cubicBezTo>
                  <a:cubicBezTo>
                    <a:pt x="26" y="21"/>
                    <a:pt x="27" y="32"/>
                    <a:pt x="36" y="32"/>
                  </a:cubicBezTo>
                  <a:cubicBezTo>
                    <a:pt x="40" y="32"/>
                    <a:pt x="43" y="29"/>
                    <a:pt x="43" y="25"/>
                  </a:cubicBezTo>
                  <a:cubicBezTo>
                    <a:pt x="43" y="20"/>
                    <a:pt x="40" y="18"/>
                    <a:pt x="36" y="18"/>
                  </a:cubicBezTo>
                  <a:cubicBezTo>
                    <a:pt x="33" y="18"/>
                    <a:pt x="31" y="18"/>
                    <a:pt x="29" y="20"/>
                  </a:cubicBezTo>
                  <a:cubicBezTo>
                    <a:pt x="30" y="21"/>
                    <a:pt x="31" y="22"/>
                    <a:pt x="32" y="23"/>
                  </a:cubicBezTo>
                  <a:cubicBezTo>
                    <a:pt x="33" y="22"/>
                    <a:pt x="34" y="21"/>
                    <a:pt x="35" y="21"/>
                  </a:cubicBezTo>
                  <a:cubicBezTo>
                    <a:pt x="37" y="21"/>
                    <a:pt x="39" y="23"/>
                    <a:pt x="39" y="25"/>
                  </a:cubicBezTo>
                  <a:cubicBezTo>
                    <a:pt x="39" y="27"/>
                    <a:pt x="37" y="28"/>
                    <a:pt x="35" y="28"/>
                  </a:cubicBezTo>
                  <a:cubicBezTo>
                    <a:pt x="30" y="28"/>
                    <a:pt x="28" y="18"/>
                    <a:pt x="20" y="18"/>
                  </a:cubicBezTo>
                  <a:cubicBezTo>
                    <a:pt x="16" y="18"/>
                    <a:pt x="12" y="20"/>
                    <a:pt x="12" y="25"/>
                  </a:cubicBezTo>
                  <a:cubicBezTo>
                    <a:pt x="12" y="29"/>
                    <a:pt x="16" y="32"/>
                    <a:pt x="20" y="3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433551" y="5479716"/>
            <a:ext cx="3549012" cy="469760"/>
            <a:chOff x="8653198" y="1174675"/>
            <a:chExt cx="3549012" cy="469760"/>
          </a:xfrm>
        </p:grpSpPr>
        <p:sp>
          <p:nvSpPr>
            <p:cNvPr id="50" name="文本框 49"/>
            <p:cNvSpPr txBox="1"/>
            <p:nvPr/>
          </p:nvSpPr>
          <p:spPr>
            <a:xfrm>
              <a:off x="9028941" y="1174675"/>
              <a:ext cx="3173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US" altLang="zh-CN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6.</a:t>
              </a:r>
              <a:r>
                <a:rPr lang="zh-CN" altLang="en-US" b="1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网上发照</a:t>
              </a:r>
              <a:r>
                <a:rPr lang="en-US" altLang="zh-CN" b="1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--</a:t>
              </a:r>
              <a:r>
                <a:rPr lang="zh-CN" altLang="en-US" b="1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企业诞生了</a:t>
              </a:r>
              <a:endPara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9045575" y="1595515"/>
              <a:ext cx="237971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9045575" y="1644435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315"/>
            <p:cNvSpPr>
              <a:spLocks noEditPoints="1"/>
            </p:cNvSpPr>
            <p:nvPr/>
          </p:nvSpPr>
          <p:spPr bwMode="auto">
            <a:xfrm>
              <a:off x="8653198" y="1246755"/>
              <a:ext cx="236393" cy="236393"/>
            </a:xfrm>
            <a:custGeom>
              <a:avLst/>
              <a:gdLst>
                <a:gd name="T0" fmla="*/ 41 w 41"/>
                <a:gd name="T1" fmla="*/ 34 h 41"/>
                <a:gd name="T2" fmla="*/ 33 w 41"/>
                <a:gd name="T3" fmla="*/ 41 h 41"/>
                <a:gd name="T4" fmla="*/ 8 w 41"/>
                <a:gd name="T5" fmla="*/ 41 h 41"/>
                <a:gd name="T6" fmla="*/ 0 w 41"/>
                <a:gd name="T7" fmla="*/ 34 h 41"/>
                <a:gd name="T8" fmla="*/ 0 w 41"/>
                <a:gd name="T9" fmla="*/ 8 h 41"/>
                <a:gd name="T10" fmla="*/ 8 w 41"/>
                <a:gd name="T11" fmla="*/ 0 h 41"/>
                <a:gd name="T12" fmla="*/ 33 w 41"/>
                <a:gd name="T13" fmla="*/ 0 h 41"/>
                <a:gd name="T14" fmla="*/ 41 w 41"/>
                <a:gd name="T15" fmla="*/ 8 h 41"/>
                <a:gd name="T16" fmla="*/ 41 w 41"/>
                <a:gd name="T17" fmla="*/ 34 h 41"/>
                <a:gd name="T18" fmla="*/ 29 w 41"/>
                <a:gd name="T19" fmla="*/ 20 h 41"/>
                <a:gd name="T20" fmla="*/ 21 w 41"/>
                <a:gd name="T21" fmla="*/ 12 h 41"/>
                <a:gd name="T22" fmla="*/ 7 w 41"/>
                <a:gd name="T23" fmla="*/ 27 h 41"/>
                <a:gd name="T24" fmla="*/ 7 w 41"/>
                <a:gd name="T25" fmla="*/ 34 h 41"/>
                <a:gd name="T26" fmla="*/ 15 w 41"/>
                <a:gd name="T27" fmla="*/ 34 h 41"/>
                <a:gd name="T28" fmla="*/ 29 w 41"/>
                <a:gd name="T29" fmla="*/ 20 h 41"/>
                <a:gd name="T30" fmla="*/ 15 w 41"/>
                <a:gd name="T31" fmla="*/ 30 h 41"/>
                <a:gd name="T32" fmla="*/ 14 w 41"/>
                <a:gd name="T33" fmla="*/ 32 h 41"/>
                <a:gd name="T34" fmla="*/ 12 w 41"/>
                <a:gd name="T35" fmla="*/ 32 h 41"/>
                <a:gd name="T36" fmla="*/ 12 w 41"/>
                <a:gd name="T37" fmla="*/ 29 h 41"/>
                <a:gd name="T38" fmla="*/ 9 w 41"/>
                <a:gd name="T39" fmla="*/ 29 h 41"/>
                <a:gd name="T40" fmla="*/ 9 w 41"/>
                <a:gd name="T41" fmla="*/ 28 h 41"/>
                <a:gd name="T42" fmla="*/ 11 w 41"/>
                <a:gd name="T43" fmla="*/ 26 h 41"/>
                <a:gd name="T44" fmla="*/ 15 w 41"/>
                <a:gd name="T45" fmla="*/ 30 h 41"/>
                <a:gd name="T46" fmla="*/ 22 w 41"/>
                <a:gd name="T47" fmla="*/ 17 h 41"/>
                <a:gd name="T48" fmla="*/ 14 w 41"/>
                <a:gd name="T49" fmla="*/ 24 h 41"/>
                <a:gd name="T50" fmla="*/ 13 w 41"/>
                <a:gd name="T51" fmla="*/ 25 h 41"/>
                <a:gd name="T52" fmla="*/ 13 w 41"/>
                <a:gd name="T53" fmla="*/ 24 h 41"/>
                <a:gd name="T54" fmla="*/ 21 w 41"/>
                <a:gd name="T55" fmla="*/ 16 h 41"/>
                <a:gd name="T56" fmla="*/ 22 w 41"/>
                <a:gd name="T57" fmla="*/ 16 h 41"/>
                <a:gd name="T58" fmla="*/ 22 w 41"/>
                <a:gd name="T59" fmla="*/ 17 h 41"/>
                <a:gd name="T60" fmla="*/ 33 w 41"/>
                <a:gd name="T61" fmla="*/ 16 h 41"/>
                <a:gd name="T62" fmla="*/ 33 w 41"/>
                <a:gd name="T63" fmla="*/ 12 h 41"/>
                <a:gd name="T64" fmla="*/ 29 w 41"/>
                <a:gd name="T65" fmla="*/ 8 h 41"/>
                <a:gd name="T66" fmla="*/ 26 w 41"/>
                <a:gd name="T67" fmla="*/ 8 h 41"/>
                <a:gd name="T68" fmla="*/ 23 w 41"/>
                <a:gd name="T69" fmla="*/ 10 h 41"/>
                <a:gd name="T70" fmla="*/ 31 w 41"/>
                <a:gd name="T71" fmla="*/ 18 h 41"/>
                <a:gd name="T72" fmla="*/ 33 w 41"/>
                <a:gd name="T73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" h="41">
                  <a:moveTo>
                    <a:pt x="41" y="34"/>
                  </a:moveTo>
                  <a:cubicBezTo>
                    <a:pt x="41" y="38"/>
                    <a:pt x="38" y="41"/>
                    <a:pt x="33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1"/>
                    <a:pt x="0" y="38"/>
                    <a:pt x="0" y="3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41" y="4"/>
                    <a:pt x="41" y="8"/>
                  </a:cubicBezTo>
                  <a:lnTo>
                    <a:pt x="41" y="34"/>
                  </a:lnTo>
                  <a:close/>
                  <a:moveTo>
                    <a:pt x="29" y="20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5" y="34"/>
                    <a:pt x="15" y="34"/>
                    <a:pt x="15" y="34"/>
                  </a:cubicBezTo>
                  <a:lnTo>
                    <a:pt x="29" y="20"/>
                  </a:lnTo>
                  <a:close/>
                  <a:moveTo>
                    <a:pt x="15" y="30"/>
                  </a:moveTo>
                  <a:cubicBezTo>
                    <a:pt x="14" y="32"/>
                    <a:pt x="14" y="32"/>
                    <a:pt x="14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5" y="30"/>
                  </a:lnTo>
                  <a:close/>
                  <a:moveTo>
                    <a:pt x="22" y="17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7"/>
                  </a:cubicBezTo>
                  <a:close/>
                  <a:moveTo>
                    <a:pt x="33" y="16"/>
                  </a:moveTo>
                  <a:cubicBezTo>
                    <a:pt x="34" y="15"/>
                    <a:pt x="34" y="13"/>
                    <a:pt x="33" y="12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7"/>
                    <a:pt x="27" y="7"/>
                    <a:pt x="26" y="8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18"/>
                    <a:pt x="31" y="18"/>
                    <a:pt x="31" y="18"/>
                  </a:cubicBezTo>
                  <a:lnTo>
                    <a:pt x="33" y="1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433551" y="2195254"/>
            <a:ext cx="3581852" cy="459528"/>
            <a:chOff x="821668" y="2906973"/>
            <a:chExt cx="3581852" cy="459528"/>
          </a:xfrm>
        </p:grpSpPr>
        <p:sp>
          <p:nvSpPr>
            <p:cNvPr id="55" name="文本框 54"/>
            <p:cNvSpPr txBox="1"/>
            <p:nvPr/>
          </p:nvSpPr>
          <p:spPr>
            <a:xfrm>
              <a:off x="1165853" y="2906973"/>
              <a:ext cx="3237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US" altLang="zh-CN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2.</a:t>
              </a:r>
              <a:r>
                <a:rPr lang="zh-CN" altLang="en-US" b="1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实名认证</a:t>
              </a:r>
              <a:r>
                <a:rPr lang="en-US" altLang="zh-CN" b="1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--</a:t>
              </a:r>
              <a:r>
                <a:rPr lang="zh-CN" altLang="en-US" b="1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证明我是我</a:t>
              </a:r>
              <a:endPara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1213979" y="3317581"/>
              <a:ext cx="23587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1213979" y="3366501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 163"/>
            <p:cNvSpPr>
              <a:spLocks noEditPoints="1"/>
            </p:cNvSpPr>
            <p:nvPr/>
          </p:nvSpPr>
          <p:spPr bwMode="auto">
            <a:xfrm>
              <a:off x="821668" y="2962934"/>
              <a:ext cx="298748" cy="230613"/>
            </a:xfrm>
            <a:custGeom>
              <a:avLst/>
              <a:gdLst>
                <a:gd name="T0" fmla="*/ 38 w 48"/>
                <a:gd name="T1" fmla="*/ 30 h 37"/>
                <a:gd name="T2" fmla="*/ 30 w 48"/>
                <a:gd name="T3" fmla="*/ 37 h 37"/>
                <a:gd name="T4" fmla="*/ 8 w 48"/>
                <a:gd name="T5" fmla="*/ 37 h 37"/>
                <a:gd name="T6" fmla="*/ 0 w 48"/>
                <a:gd name="T7" fmla="*/ 30 h 37"/>
                <a:gd name="T8" fmla="*/ 0 w 48"/>
                <a:gd name="T9" fmla="*/ 7 h 37"/>
                <a:gd name="T10" fmla="*/ 8 w 48"/>
                <a:gd name="T11" fmla="*/ 0 h 37"/>
                <a:gd name="T12" fmla="*/ 30 w 48"/>
                <a:gd name="T13" fmla="*/ 0 h 37"/>
                <a:gd name="T14" fmla="*/ 33 w 48"/>
                <a:gd name="T15" fmla="*/ 0 h 37"/>
                <a:gd name="T16" fmla="*/ 34 w 48"/>
                <a:gd name="T17" fmla="*/ 1 h 37"/>
                <a:gd name="T18" fmla="*/ 34 w 48"/>
                <a:gd name="T19" fmla="*/ 2 h 37"/>
                <a:gd name="T20" fmla="*/ 32 w 48"/>
                <a:gd name="T21" fmla="*/ 3 h 37"/>
                <a:gd name="T22" fmla="*/ 31 w 48"/>
                <a:gd name="T23" fmla="*/ 3 h 37"/>
                <a:gd name="T24" fmla="*/ 30 w 48"/>
                <a:gd name="T25" fmla="*/ 3 h 37"/>
                <a:gd name="T26" fmla="*/ 8 w 48"/>
                <a:gd name="T27" fmla="*/ 3 h 37"/>
                <a:gd name="T28" fmla="*/ 4 w 48"/>
                <a:gd name="T29" fmla="*/ 7 h 37"/>
                <a:gd name="T30" fmla="*/ 4 w 48"/>
                <a:gd name="T31" fmla="*/ 30 h 37"/>
                <a:gd name="T32" fmla="*/ 8 w 48"/>
                <a:gd name="T33" fmla="*/ 34 h 37"/>
                <a:gd name="T34" fmla="*/ 30 w 48"/>
                <a:gd name="T35" fmla="*/ 34 h 37"/>
                <a:gd name="T36" fmla="*/ 34 w 48"/>
                <a:gd name="T37" fmla="*/ 30 h 37"/>
                <a:gd name="T38" fmla="*/ 34 w 48"/>
                <a:gd name="T39" fmla="*/ 26 h 37"/>
                <a:gd name="T40" fmla="*/ 35 w 48"/>
                <a:gd name="T41" fmla="*/ 26 h 37"/>
                <a:gd name="T42" fmla="*/ 36 w 48"/>
                <a:gd name="T43" fmla="*/ 24 h 37"/>
                <a:gd name="T44" fmla="*/ 37 w 48"/>
                <a:gd name="T45" fmla="*/ 24 h 37"/>
                <a:gd name="T46" fmla="*/ 38 w 48"/>
                <a:gd name="T47" fmla="*/ 25 h 37"/>
                <a:gd name="T48" fmla="*/ 38 w 48"/>
                <a:gd name="T49" fmla="*/ 30 h 37"/>
                <a:gd name="T50" fmla="*/ 43 w 48"/>
                <a:gd name="T51" fmla="*/ 13 h 37"/>
                <a:gd name="T52" fmla="*/ 25 w 48"/>
                <a:gd name="T53" fmla="*/ 31 h 37"/>
                <a:gd name="T54" fmla="*/ 17 w 48"/>
                <a:gd name="T55" fmla="*/ 31 h 37"/>
                <a:gd name="T56" fmla="*/ 17 w 48"/>
                <a:gd name="T57" fmla="*/ 23 h 37"/>
                <a:gd name="T58" fmla="*/ 35 w 48"/>
                <a:gd name="T59" fmla="*/ 5 h 37"/>
                <a:gd name="T60" fmla="*/ 43 w 48"/>
                <a:gd name="T61" fmla="*/ 13 h 37"/>
                <a:gd name="T62" fmla="*/ 27 w 48"/>
                <a:gd name="T63" fmla="*/ 25 h 37"/>
                <a:gd name="T64" fmla="*/ 23 w 48"/>
                <a:gd name="T65" fmla="*/ 21 h 37"/>
                <a:gd name="T66" fmla="*/ 20 w 48"/>
                <a:gd name="T67" fmla="*/ 24 h 37"/>
                <a:gd name="T68" fmla="*/ 20 w 48"/>
                <a:gd name="T69" fmla="*/ 25 h 37"/>
                <a:gd name="T70" fmla="*/ 22 w 48"/>
                <a:gd name="T71" fmla="*/ 25 h 37"/>
                <a:gd name="T72" fmla="*/ 22 w 48"/>
                <a:gd name="T73" fmla="*/ 28 h 37"/>
                <a:gd name="T74" fmla="*/ 24 w 48"/>
                <a:gd name="T75" fmla="*/ 28 h 37"/>
                <a:gd name="T76" fmla="*/ 27 w 48"/>
                <a:gd name="T77" fmla="*/ 25 h 37"/>
                <a:gd name="T78" fmla="*/ 35 w 48"/>
                <a:gd name="T79" fmla="*/ 9 h 37"/>
                <a:gd name="T80" fmla="*/ 25 w 48"/>
                <a:gd name="T81" fmla="*/ 18 h 37"/>
                <a:gd name="T82" fmla="*/ 25 w 48"/>
                <a:gd name="T83" fmla="*/ 19 h 37"/>
                <a:gd name="T84" fmla="*/ 26 w 48"/>
                <a:gd name="T85" fmla="*/ 19 h 37"/>
                <a:gd name="T86" fmla="*/ 36 w 48"/>
                <a:gd name="T87" fmla="*/ 10 h 37"/>
                <a:gd name="T88" fmla="*/ 36 w 48"/>
                <a:gd name="T89" fmla="*/ 9 h 37"/>
                <a:gd name="T90" fmla="*/ 35 w 48"/>
                <a:gd name="T91" fmla="*/ 9 h 37"/>
                <a:gd name="T92" fmla="*/ 45 w 48"/>
                <a:gd name="T93" fmla="*/ 11 h 37"/>
                <a:gd name="T94" fmla="*/ 37 w 48"/>
                <a:gd name="T95" fmla="*/ 3 h 37"/>
                <a:gd name="T96" fmla="*/ 39 w 48"/>
                <a:gd name="T97" fmla="*/ 1 h 37"/>
                <a:gd name="T98" fmla="*/ 43 w 48"/>
                <a:gd name="T99" fmla="*/ 1 h 37"/>
                <a:gd name="T100" fmla="*/ 47 w 48"/>
                <a:gd name="T101" fmla="*/ 5 h 37"/>
                <a:gd name="T102" fmla="*/ 47 w 48"/>
                <a:gd name="T103" fmla="*/ 8 h 37"/>
                <a:gd name="T104" fmla="*/ 45 w 48"/>
                <a:gd name="T10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7">
                  <a:moveTo>
                    <a:pt x="38" y="30"/>
                  </a:moveTo>
                  <a:cubicBezTo>
                    <a:pt x="38" y="34"/>
                    <a:pt x="34" y="37"/>
                    <a:pt x="30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4" y="37"/>
                    <a:pt x="0" y="34"/>
                    <a:pt x="0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5"/>
                    <a:pt x="4" y="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6" y="34"/>
                    <a:pt x="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3" y="34"/>
                    <a:pt x="34" y="32"/>
                    <a:pt x="34" y="3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5" y="26"/>
                    <a:pt x="35" y="26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4"/>
                    <a:pt x="38" y="24"/>
                    <a:pt x="38" y="25"/>
                  </a:cubicBezTo>
                  <a:lnTo>
                    <a:pt x="38" y="30"/>
                  </a:lnTo>
                  <a:close/>
                  <a:moveTo>
                    <a:pt x="43" y="1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43" y="13"/>
                  </a:lnTo>
                  <a:close/>
                  <a:moveTo>
                    <a:pt x="27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7" y="25"/>
                  </a:lnTo>
                  <a:close/>
                  <a:moveTo>
                    <a:pt x="35" y="9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8"/>
                    <a:pt x="35" y="8"/>
                    <a:pt x="35" y="9"/>
                  </a:cubicBezTo>
                  <a:close/>
                  <a:moveTo>
                    <a:pt x="45" y="11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2" y="0"/>
                    <a:pt x="43" y="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7"/>
                    <a:pt x="47" y="8"/>
                  </a:cubicBezTo>
                  <a:lnTo>
                    <a:pt x="45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33551" y="4666273"/>
            <a:ext cx="3636159" cy="459528"/>
            <a:chOff x="8653198" y="2906973"/>
            <a:chExt cx="3636159" cy="459528"/>
          </a:xfrm>
        </p:grpSpPr>
        <p:sp>
          <p:nvSpPr>
            <p:cNvPr id="60" name="文本框 59"/>
            <p:cNvSpPr txBox="1"/>
            <p:nvPr/>
          </p:nvSpPr>
          <p:spPr>
            <a:xfrm>
              <a:off x="9051757" y="2906973"/>
              <a:ext cx="3237600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US" altLang="zh-CN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5.</a:t>
              </a:r>
              <a:r>
                <a:rPr lang="zh-CN" altLang="en-US" b="1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内网审核</a:t>
              </a:r>
              <a:r>
                <a:rPr lang="en-US" altLang="zh-CN" b="1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--</a:t>
              </a:r>
              <a:r>
                <a:rPr lang="zh-CN" altLang="en-US" b="1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批准通过了</a:t>
              </a:r>
              <a:endPara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9045575" y="3317581"/>
              <a:ext cx="237971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9045575" y="3366501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342"/>
            <p:cNvSpPr>
              <a:spLocks noEditPoints="1"/>
            </p:cNvSpPr>
            <p:nvPr/>
          </p:nvSpPr>
          <p:spPr bwMode="auto">
            <a:xfrm>
              <a:off x="8653198" y="2964076"/>
              <a:ext cx="248911" cy="220527"/>
            </a:xfrm>
            <a:custGeom>
              <a:avLst/>
              <a:gdLst>
                <a:gd name="T0" fmla="*/ 48 w 48"/>
                <a:gd name="T1" fmla="*/ 10 h 43"/>
                <a:gd name="T2" fmla="*/ 39 w 48"/>
                <a:gd name="T3" fmla="*/ 19 h 43"/>
                <a:gd name="T4" fmla="*/ 39 w 48"/>
                <a:gd name="T5" fmla="*/ 19 h 43"/>
                <a:gd name="T6" fmla="*/ 38 w 48"/>
                <a:gd name="T7" fmla="*/ 18 h 43"/>
                <a:gd name="T8" fmla="*/ 38 w 48"/>
                <a:gd name="T9" fmla="*/ 13 h 43"/>
                <a:gd name="T10" fmla="*/ 31 w 48"/>
                <a:gd name="T11" fmla="*/ 13 h 43"/>
                <a:gd name="T12" fmla="*/ 24 w 48"/>
                <a:gd name="T13" fmla="*/ 18 h 43"/>
                <a:gd name="T14" fmla="*/ 22 w 48"/>
                <a:gd name="T15" fmla="*/ 23 h 43"/>
                <a:gd name="T16" fmla="*/ 7 w 48"/>
                <a:gd name="T17" fmla="*/ 37 h 43"/>
                <a:gd name="T18" fmla="*/ 1 w 48"/>
                <a:gd name="T19" fmla="*/ 37 h 43"/>
                <a:gd name="T20" fmla="*/ 0 w 48"/>
                <a:gd name="T21" fmla="*/ 36 h 43"/>
                <a:gd name="T22" fmla="*/ 0 w 48"/>
                <a:gd name="T23" fmla="*/ 31 h 43"/>
                <a:gd name="T24" fmla="*/ 1 w 48"/>
                <a:gd name="T25" fmla="*/ 30 h 43"/>
                <a:gd name="T26" fmla="*/ 7 w 48"/>
                <a:gd name="T27" fmla="*/ 30 h 43"/>
                <a:gd name="T28" fmla="*/ 14 w 48"/>
                <a:gd name="T29" fmla="*/ 25 h 43"/>
                <a:gd name="T30" fmla="*/ 16 w 48"/>
                <a:gd name="T31" fmla="*/ 20 h 43"/>
                <a:gd name="T32" fmla="*/ 31 w 48"/>
                <a:gd name="T33" fmla="*/ 6 h 43"/>
                <a:gd name="T34" fmla="*/ 38 w 48"/>
                <a:gd name="T35" fmla="*/ 6 h 43"/>
                <a:gd name="T36" fmla="*/ 38 w 48"/>
                <a:gd name="T37" fmla="*/ 1 h 43"/>
                <a:gd name="T38" fmla="*/ 39 w 48"/>
                <a:gd name="T39" fmla="*/ 0 h 43"/>
                <a:gd name="T40" fmla="*/ 39 w 48"/>
                <a:gd name="T41" fmla="*/ 1 h 43"/>
                <a:gd name="T42" fmla="*/ 48 w 48"/>
                <a:gd name="T43" fmla="*/ 9 h 43"/>
                <a:gd name="T44" fmla="*/ 48 w 48"/>
                <a:gd name="T45" fmla="*/ 10 h 43"/>
                <a:gd name="T46" fmla="*/ 48 w 48"/>
                <a:gd name="T47" fmla="*/ 10 h 43"/>
                <a:gd name="T48" fmla="*/ 14 w 48"/>
                <a:gd name="T49" fmla="*/ 20 h 43"/>
                <a:gd name="T50" fmla="*/ 7 w 48"/>
                <a:gd name="T51" fmla="*/ 13 h 43"/>
                <a:gd name="T52" fmla="*/ 1 w 48"/>
                <a:gd name="T53" fmla="*/ 13 h 43"/>
                <a:gd name="T54" fmla="*/ 0 w 48"/>
                <a:gd name="T55" fmla="*/ 12 h 43"/>
                <a:gd name="T56" fmla="*/ 0 w 48"/>
                <a:gd name="T57" fmla="*/ 7 h 43"/>
                <a:gd name="T58" fmla="*/ 1 w 48"/>
                <a:gd name="T59" fmla="*/ 6 h 43"/>
                <a:gd name="T60" fmla="*/ 7 w 48"/>
                <a:gd name="T61" fmla="*/ 6 h 43"/>
                <a:gd name="T62" fmla="*/ 18 w 48"/>
                <a:gd name="T63" fmla="*/ 12 h 43"/>
                <a:gd name="T64" fmla="*/ 14 w 48"/>
                <a:gd name="T65" fmla="*/ 20 h 43"/>
                <a:gd name="T66" fmla="*/ 48 w 48"/>
                <a:gd name="T67" fmla="*/ 34 h 43"/>
                <a:gd name="T68" fmla="*/ 39 w 48"/>
                <a:gd name="T69" fmla="*/ 43 h 43"/>
                <a:gd name="T70" fmla="*/ 39 w 48"/>
                <a:gd name="T71" fmla="*/ 43 h 43"/>
                <a:gd name="T72" fmla="*/ 38 w 48"/>
                <a:gd name="T73" fmla="*/ 42 h 43"/>
                <a:gd name="T74" fmla="*/ 38 w 48"/>
                <a:gd name="T75" fmla="*/ 37 h 43"/>
                <a:gd name="T76" fmla="*/ 20 w 48"/>
                <a:gd name="T77" fmla="*/ 31 h 43"/>
                <a:gd name="T78" fmla="*/ 24 w 48"/>
                <a:gd name="T79" fmla="*/ 24 h 43"/>
                <a:gd name="T80" fmla="*/ 31 w 48"/>
                <a:gd name="T81" fmla="*/ 30 h 43"/>
                <a:gd name="T82" fmla="*/ 38 w 48"/>
                <a:gd name="T83" fmla="*/ 30 h 43"/>
                <a:gd name="T84" fmla="*/ 38 w 48"/>
                <a:gd name="T85" fmla="*/ 25 h 43"/>
                <a:gd name="T86" fmla="*/ 39 w 48"/>
                <a:gd name="T87" fmla="*/ 24 h 43"/>
                <a:gd name="T88" fmla="*/ 39 w 48"/>
                <a:gd name="T89" fmla="*/ 25 h 43"/>
                <a:gd name="T90" fmla="*/ 48 w 48"/>
                <a:gd name="T91" fmla="*/ 33 h 43"/>
                <a:gd name="T92" fmla="*/ 48 w 48"/>
                <a:gd name="T93" fmla="*/ 34 h 43"/>
                <a:gd name="T94" fmla="*/ 48 w 48"/>
                <a:gd name="T95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" h="43">
                  <a:moveTo>
                    <a:pt x="48" y="10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8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27" y="13"/>
                    <a:pt x="26" y="16"/>
                    <a:pt x="24" y="18"/>
                  </a:cubicBezTo>
                  <a:cubicBezTo>
                    <a:pt x="24" y="20"/>
                    <a:pt x="23" y="22"/>
                    <a:pt x="22" y="23"/>
                  </a:cubicBezTo>
                  <a:cubicBezTo>
                    <a:pt x="19" y="30"/>
                    <a:pt x="16" y="37"/>
                    <a:pt x="7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0" y="37"/>
                    <a:pt x="0" y="3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1" y="30"/>
                    <a:pt x="12" y="28"/>
                    <a:pt x="14" y="25"/>
                  </a:cubicBezTo>
                  <a:cubicBezTo>
                    <a:pt x="15" y="23"/>
                    <a:pt x="15" y="22"/>
                    <a:pt x="16" y="20"/>
                  </a:cubicBezTo>
                  <a:cubicBezTo>
                    <a:pt x="19" y="13"/>
                    <a:pt x="22" y="6"/>
                    <a:pt x="31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0"/>
                    <a:pt x="39" y="0"/>
                  </a:cubicBezTo>
                  <a:cubicBezTo>
                    <a:pt x="39" y="0"/>
                    <a:pt x="39" y="0"/>
                    <a:pt x="39" y="1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lose/>
                  <a:moveTo>
                    <a:pt x="14" y="20"/>
                  </a:moveTo>
                  <a:cubicBezTo>
                    <a:pt x="13" y="16"/>
                    <a:pt x="11" y="13"/>
                    <a:pt x="7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2" y="6"/>
                    <a:pt x="15" y="9"/>
                    <a:pt x="18" y="12"/>
                  </a:cubicBezTo>
                  <a:cubicBezTo>
                    <a:pt x="17" y="15"/>
                    <a:pt x="15" y="17"/>
                    <a:pt x="14" y="20"/>
                  </a:cubicBezTo>
                  <a:close/>
                  <a:moveTo>
                    <a:pt x="48" y="34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8" y="43"/>
                    <a:pt x="38" y="43"/>
                    <a:pt x="38" y="42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0" y="37"/>
                    <a:pt x="25" y="38"/>
                    <a:pt x="20" y="31"/>
                  </a:cubicBezTo>
                  <a:cubicBezTo>
                    <a:pt x="22" y="29"/>
                    <a:pt x="23" y="26"/>
                    <a:pt x="24" y="24"/>
                  </a:cubicBezTo>
                  <a:cubicBezTo>
                    <a:pt x="25" y="27"/>
                    <a:pt x="27" y="30"/>
                    <a:pt x="31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4"/>
                    <a:pt x="39" y="24"/>
                  </a:cubicBezTo>
                  <a:cubicBezTo>
                    <a:pt x="39" y="24"/>
                    <a:pt x="39" y="24"/>
                    <a:pt x="39" y="2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433551" y="3018928"/>
            <a:ext cx="3563303" cy="459527"/>
            <a:chOff x="785985" y="4624536"/>
            <a:chExt cx="3563303" cy="459527"/>
          </a:xfrm>
        </p:grpSpPr>
        <p:sp>
          <p:nvSpPr>
            <p:cNvPr id="65" name="文本框 64"/>
            <p:cNvSpPr txBox="1"/>
            <p:nvPr/>
          </p:nvSpPr>
          <p:spPr>
            <a:xfrm>
              <a:off x="1147304" y="4624536"/>
              <a:ext cx="3201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US" altLang="zh-CN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3.</a:t>
              </a:r>
              <a:r>
                <a:rPr lang="zh-CN" altLang="en-US" b="1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网上填报</a:t>
              </a:r>
              <a:r>
                <a:rPr lang="en-US" altLang="zh-CN" b="1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--</a:t>
              </a:r>
              <a:r>
                <a:rPr lang="zh-CN" altLang="en-US" b="1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说明要干啥</a:t>
              </a:r>
              <a:endPara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1213979" y="5035143"/>
              <a:ext cx="23587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213979" y="5084063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143"/>
            <p:cNvSpPr>
              <a:spLocks noEditPoints="1"/>
            </p:cNvSpPr>
            <p:nvPr/>
          </p:nvSpPr>
          <p:spPr bwMode="auto">
            <a:xfrm>
              <a:off x="785985" y="4690600"/>
              <a:ext cx="326099" cy="211678"/>
            </a:xfrm>
            <a:custGeom>
              <a:avLst/>
              <a:gdLst>
                <a:gd name="T0" fmla="*/ 47 w 48"/>
                <a:gd name="T1" fmla="*/ 17 h 31"/>
                <a:gd name="T2" fmla="*/ 24 w 48"/>
                <a:gd name="T3" fmla="*/ 31 h 31"/>
                <a:gd name="T4" fmla="*/ 0 w 48"/>
                <a:gd name="T5" fmla="*/ 17 h 31"/>
                <a:gd name="T6" fmla="*/ 0 w 48"/>
                <a:gd name="T7" fmla="*/ 15 h 31"/>
                <a:gd name="T8" fmla="*/ 0 w 48"/>
                <a:gd name="T9" fmla="*/ 14 h 31"/>
                <a:gd name="T10" fmla="*/ 24 w 48"/>
                <a:gd name="T11" fmla="*/ 0 h 31"/>
                <a:gd name="T12" fmla="*/ 47 w 48"/>
                <a:gd name="T13" fmla="*/ 14 h 31"/>
                <a:gd name="T14" fmla="*/ 48 w 48"/>
                <a:gd name="T15" fmla="*/ 15 h 31"/>
                <a:gd name="T16" fmla="*/ 47 w 48"/>
                <a:gd name="T17" fmla="*/ 17 h 31"/>
                <a:gd name="T18" fmla="*/ 34 w 48"/>
                <a:gd name="T19" fmla="*/ 6 h 31"/>
                <a:gd name="T20" fmla="*/ 36 w 48"/>
                <a:gd name="T21" fmla="*/ 12 h 31"/>
                <a:gd name="T22" fmla="*/ 24 w 48"/>
                <a:gd name="T23" fmla="*/ 24 h 31"/>
                <a:gd name="T24" fmla="*/ 12 w 48"/>
                <a:gd name="T25" fmla="*/ 12 h 31"/>
                <a:gd name="T26" fmla="*/ 13 w 48"/>
                <a:gd name="T27" fmla="*/ 6 h 31"/>
                <a:gd name="T28" fmla="*/ 3 w 48"/>
                <a:gd name="T29" fmla="*/ 15 h 31"/>
                <a:gd name="T30" fmla="*/ 24 w 48"/>
                <a:gd name="T31" fmla="*/ 27 h 31"/>
                <a:gd name="T32" fmla="*/ 44 w 48"/>
                <a:gd name="T33" fmla="*/ 15 h 31"/>
                <a:gd name="T34" fmla="*/ 34 w 48"/>
                <a:gd name="T35" fmla="*/ 6 h 31"/>
                <a:gd name="T36" fmla="*/ 24 w 48"/>
                <a:gd name="T37" fmla="*/ 4 h 31"/>
                <a:gd name="T38" fmla="*/ 15 w 48"/>
                <a:gd name="T39" fmla="*/ 12 h 31"/>
                <a:gd name="T40" fmla="*/ 17 w 48"/>
                <a:gd name="T41" fmla="*/ 13 h 31"/>
                <a:gd name="T42" fmla="*/ 18 w 48"/>
                <a:gd name="T43" fmla="*/ 12 h 31"/>
                <a:gd name="T44" fmla="*/ 24 w 48"/>
                <a:gd name="T45" fmla="*/ 6 h 31"/>
                <a:gd name="T46" fmla="*/ 25 w 48"/>
                <a:gd name="T47" fmla="*/ 5 h 31"/>
                <a:gd name="T48" fmla="*/ 24 w 48"/>
                <a:gd name="T4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31">
                  <a:moveTo>
                    <a:pt x="47" y="17"/>
                  </a:moveTo>
                  <a:cubicBezTo>
                    <a:pt x="42" y="25"/>
                    <a:pt x="33" y="31"/>
                    <a:pt x="24" y="31"/>
                  </a:cubicBezTo>
                  <a:cubicBezTo>
                    <a:pt x="14" y="31"/>
                    <a:pt x="5" y="25"/>
                    <a:pt x="0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5" y="5"/>
                    <a:pt x="14" y="0"/>
                    <a:pt x="24" y="0"/>
                  </a:cubicBezTo>
                  <a:cubicBezTo>
                    <a:pt x="33" y="0"/>
                    <a:pt x="42" y="5"/>
                    <a:pt x="47" y="14"/>
                  </a:cubicBezTo>
                  <a:cubicBezTo>
                    <a:pt x="47" y="14"/>
                    <a:pt x="48" y="15"/>
                    <a:pt x="48" y="15"/>
                  </a:cubicBezTo>
                  <a:cubicBezTo>
                    <a:pt x="48" y="16"/>
                    <a:pt x="47" y="17"/>
                    <a:pt x="47" y="17"/>
                  </a:cubicBezTo>
                  <a:close/>
                  <a:moveTo>
                    <a:pt x="34" y="6"/>
                  </a:moveTo>
                  <a:cubicBezTo>
                    <a:pt x="35" y="8"/>
                    <a:pt x="36" y="10"/>
                    <a:pt x="36" y="12"/>
                  </a:cubicBezTo>
                  <a:cubicBezTo>
                    <a:pt x="36" y="19"/>
                    <a:pt x="30" y="24"/>
                    <a:pt x="24" y="24"/>
                  </a:cubicBezTo>
                  <a:cubicBezTo>
                    <a:pt x="17" y="24"/>
                    <a:pt x="12" y="19"/>
                    <a:pt x="12" y="12"/>
                  </a:cubicBezTo>
                  <a:cubicBezTo>
                    <a:pt x="12" y="10"/>
                    <a:pt x="12" y="8"/>
                    <a:pt x="13" y="6"/>
                  </a:cubicBezTo>
                  <a:cubicBezTo>
                    <a:pt x="9" y="8"/>
                    <a:pt x="6" y="11"/>
                    <a:pt x="3" y="15"/>
                  </a:cubicBezTo>
                  <a:cubicBezTo>
                    <a:pt x="8" y="22"/>
                    <a:pt x="15" y="27"/>
                    <a:pt x="24" y="27"/>
                  </a:cubicBezTo>
                  <a:cubicBezTo>
                    <a:pt x="32" y="27"/>
                    <a:pt x="40" y="22"/>
                    <a:pt x="44" y="15"/>
                  </a:cubicBezTo>
                  <a:cubicBezTo>
                    <a:pt x="42" y="11"/>
                    <a:pt x="38" y="8"/>
                    <a:pt x="34" y="6"/>
                  </a:cubicBezTo>
                  <a:close/>
                  <a:moveTo>
                    <a:pt x="24" y="4"/>
                  </a:moveTo>
                  <a:cubicBezTo>
                    <a:pt x="19" y="4"/>
                    <a:pt x="15" y="7"/>
                    <a:pt x="15" y="12"/>
                  </a:cubicBezTo>
                  <a:cubicBezTo>
                    <a:pt x="15" y="13"/>
                    <a:pt x="16" y="13"/>
                    <a:pt x="17" y="13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8" y="9"/>
                    <a:pt x="21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5" y="4"/>
                    <a:pt x="24" y="4"/>
                    <a:pt x="24" y="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433551" y="3842601"/>
            <a:ext cx="3563302" cy="459527"/>
            <a:chOff x="8591760" y="4624536"/>
            <a:chExt cx="3563302" cy="459527"/>
          </a:xfrm>
        </p:grpSpPr>
        <p:sp>
          <p:nvSpPr>
            <p:cNvPr id="70" name="文本框 69"/>
            <p:cNvSpPr txBox="1"/>
            <p:nvPr/>
          </p:nvSpPr>
          <p:spPr>
            <a:xfrm>
              <a:off x="8978899" y="4624536"/>
              <a:ext cx="3176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US" altLang="zh-CN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4.</a:t>
              </a:r>
              <a:r>
                <a:rPr lang="zh-CN" altLang="en-US" b="1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电子签名</a:t>
              </a:r>
              <a:r>
                <a:rPr lang="en-US" altLang="zh-CN" b="1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--</a:t>
              </a:r>
              <a:r>
                <a:rPr lang="zh-CN" altLang="en-US" b="1" spc="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确定我同意</a:t>
              </a:r>
              <a:endPara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>
            <a:xfrm>
              <a:off x="9045575" y="5035143"/>
              <a:ext cx="237971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9045575" y="5084063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 227"/>
            <p:cNvSpPr>
              <a:spLocks noEditPoints="1"/>
            </p:cNvSpPr>
            <p:nvPr/>
          </p:nvSpPr>
          <p:spPr bwMode="auto">
            <a:xfrm>
              <a:off x="8591760" y="4695057"/>
              <a:ext cx="344185" cy="227115"/>
            </a:xfrm>
            <a:custGeom>
              <a:avLst/>
              <a:gdLst>
                <a:gd name="T0" fmla="*/ 61 w 62"/>
                <a:gd name="T1" fmla="*/ 11 h 41"/>
                <a:gd name="T2" fmla="*/ 31 w 62"/>
                <a:gd name="T3" fmla="*/ 21 h 41"/>
                <a:gd name="T4" fmla="*/ 31 w 62"/>
                <a:gd name="T5" fmla="*/ 21 h 41"/>
                <a:gd name="T6" fmla="*/ 31 w 62"/>
                <a:gd name="T7" fmla="*/ 21 h 41"/>
                <a:gd name="T8" fmla="*/ 13 w 62"/>
                <a:gd name="T9" fmla="*/ 15 h 41"/>
                <a:gd name="T10" fmla="*/ 10 w 62"/>
                <a:gd name="T11" fmla="*/ 23 h 41"/>
                <a:gd name="T12" fmla="*/ 12 w 62"/>
                <a:gd name="T13" fmla="*/ 26 h 41"/>
                <a:gd name="T14" fmla="*/ 10 w 62"/>
                <a:gd name="T15" fmla="*/ 29 h 41"/>
                <a:gd name="T16" fmla="*/ 12 w 62"/>
                <a:gd name="T17" fmla="*/ 40 h 41"/>
                <a:gd name="T18" fmla="*/ 12 w 62"/>
                <a:gd name="T19" fmla="*/ 41 h 41"/>
                <a:gd name="T20" fmla="*/ 11 w 62"/>
                <a:gd name="T21" fmla="*/ 41 h 41"/>
                <a:gd name="T22" fmla="*/ 6 w 62"/>
                <a:gd name="T23" fmla="*/ 41 h 41"/>
                <a:gd name="T24" fmla="*/ 5 w 62"/>
                <a:gd name="T25" fmla="*/ 41 h 41"/>
                <a:gd name="T26" fmla="*/ 5 w 62"/>
                <a:gd name="T27" fmla="*/ 40 h 41"/>
                <a:gd name="T28" fmla="*/ 7 w 62"/>
                <a:gd name="T29" fmla="*/ 29 h 41"/>
                <a:gd name="T30" fmla="*/ 5 w 62"/>
                <a:gd name="T31" fmla="*/ 26 h 41"/>
                <a:gd name="T32" fmla="*/ 7 w 62"/>
                <a:gd name="T33" fmla="*/ 23 h 41"/>
                <a:gd name="T34" fmla="*/ 9 w 62"/>
                <a:gd name="T35" fmla="*/ 14 h 41"/>
                <a:gd name="T36" fmla="*/ 1 w 62"/>
                <a:gd name="T37" fmla="*/ 11 h 41"/>
                <a:gd name="T38" fmla="*/ 0 w 62"/>
                <a:gd name="T39" fmla="*/ 11 h 41"/>
                <a:gd name="T40" fmla="*/ 1 w 62"/>
                <a:gd name="T41" fmla="*/ 10 h 41"/>
                <a:gd name="T42" fmla="*/ 31 w 62"/>
                <a:gd name="T43" fmla="*/ 0 h 41"/>
                <a:gd name="T44" fmla="*/ 31 w 62"/>
                <a:gd name="T45" fmla="*/ 0 h 41"/>
                <a:gd name="T46" fmla="*/ 31 w 62"/>
                <a:gd name="T47" fmla="*/ 0 h 41"/>
                <a:gd name="T48" fmla="*/ 61 w 62"/>
                <a:gd name="T49" fmla="*/ 10 h 41"/>
                <a:gd name="T50" fmla="*/ 62 w 62"/>
                <a:gd name="T51" fmla="*/ 11 h 41"/>
                <a:gd name="T52" fmla="*/ 61 w 62"/>
                <a:gd name="T53" fmla="*/ 11 h 41"/>
                <a:gd name="T54" fmla="*/ 48 w 62"/>
                <a:gd name="T55" fmla="*/ 28 h 41"/>
                <a:gd name="T56" fmla="*/ 31 w 62"/>
                <a:gd name="T57" fmla="*/ 35 h 41"/>
                <a:gd name="T58" fmla="*/ 14 w 62"/>
                <a:gd name="T59" fmla="*/ 28 h 41"/>
                <a:gd name="T60" fmla="*/ 14 w 62"/>
                <a:gd name="T61" fmla="*/ 19 h 41"/>
                <a:gd name="T62" fmla="*/ 30 w 62"/>
                <a:gd name="T63" fmla="*/ 24 h 41"/>
                <a:gd name="T64" fmla="*/ 31 w 62"/>
                <a:gd name="T65" fmla="*/ 24 h 41"/>
                <a:gd name="T66" fmla="*/ 32 w 62"/>
                <a:gd name="T67" fmla="*/ 24 h 41"/>
                <a:gd name="T68" fmla="*/ 47 w 62"/>
                <a:gd name="T69" fmla="*/ 19 h 41"/>
                <a:gd name="T70" fmla="*/ 48 w 62"/>
                <a:gd name="T71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41">
                  <a:moveTo>
                    <a:pt x="61" y="1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7"/>
                    <a:pt x="10" y="19"/>
                    <a:pt x="10" y="23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1" y="28"/>
                    <a:pt x="10" y="2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1" y="41"/>
                    <a:pt x="11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5" y="41"/>
                    <a:pt x="5" y="41"/>
                  </a:cubicBezTo>
                  <a:cubicBezTo>
                    <a:pt x="5" y="41"/>
                    <a:pt x="5" y="41"/>
                    <a:pt x="5" y="4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5" y="27"/>
                    <a:pt x="5" y="26"/>
                  </a:cubicBezTo>
                  <a:cubicBezTo>
                    <a:pt x="5" y="25"/>
                    <a:pt x="6" y="24"/>
                    <a:pt x="7" y="23"/>
                  </a:cubicBezTo>
                  <a:cubicBezTo>
                    <a:pt x="7" y="20"/>
                    <a:pt x="8" y="17"/>
                    <a:pt x="9" y="1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2" y="10"/>
                    <a:pt x="62" y="11"/>
                  </a:cubicBezTo>
                  <a:cubicBezTo>
                    <a:pt x="62" y="11"/>
                    <a:pt x="61" y="11"/>
                    <a:pt x="61" y="11"/>
                  </a:cubicBezTo>
                  <a:close/>
                  <a:moveTo>
                    <a:pt x="48" y="28"/>
                  </a:moveTo>
                  <a:cubicBezTo>
                    <a:pt x="48" y="31"/>
                    <a:pt x="40" y="35"/>
                    <a:pt x="31" y="35"/>
                  </a:cubicBezTo>
                  <a:cubicBezTo>
                    <a:pt x="21" y="35"/>
                    <a:pt x="13" y="31"/>
                    <a:pt x="14" y="2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1" y="24"/>
                  </a:cubicBezTo>
                  <a:cubicBezTo>
                    <a:pt x="31" y="24"/>
                    <a:pt x="32" y="24"/>
                    <a:pt x="32" y="24"/>
                  </a:cubicBezTo>
                  <a:cubicBezTo>
                    <a:pt x="47" y="19"/>
                    <a:pt x="47" y="19"/>
                    <a:pt x="47" y="19"/>
                  </a:cubicBezTo>
                  <a:lnTo>
                    <a:pt x="48" y="2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137476" y="1577429"/>
            <a:ext cx="4118792" cy="4111392"/>
            <a:chOff x="1137476" y="1577429"/>
            <a:chExt cx="4118792" cy="4111392"/>
          </a:xfrm>
        </p:grpSpPr>
        <p:grpSp>
          <p:nvGrpSpPr>
            <p:cNvPr id="75" name="组合 74"/>
            <p:cNvGrpSpPr/>
            <p:nvPr/>
          </p:nvGrpSpPr>
          <p:grpSpPr>
            <a:xfrm>
              <a:off x="1137476" y="1577429"/>
              <a:ext cx="4118792" cy="4111392"/>
              <a:chOff x="3509401" y="1526869"/>
              <a:chExt cx="4418012" cy="4410075"/>
            </a:xfrm>
          </p:grpSpPr>
          <p:sp>
            <p:nvSpPr>
              <p:cNvPr id="82" name="Freeform 5"/>
              <p:cNvSpPr/>
              <p:nvPr/>
            </p:nvSpPr>
            <p:spPr bwMode="auto">
              <a:xfrm>
                <a:off x="3509401" y="2649231"/>
                <a:ext cx="1533525" cy="2165350"/>
              </a:xfrm>
              <a:custGeom>
                <a:avLst/>
                <a:gdLst>
                  <a:gd name="T0" fmla="*/ 36 w 194"/>
                  <a:gd name="T1" fmla="*/ 274 h 274"/>
                  <a:gd name="T2" fmla="*/ 0 w 194"/>
                  <a:gd name="T3" fmla="*/ 137 h 274"/>
                  <a:gd name="T4" fmla="*/ 36 w 194"/>
                  <a:gd name="T5" fmla="*/ 0 h 274"/>
                  <a:gd name="T6" fmla="*/ 172 w 194"/>
                  <a:gd name="T7" fmla="*/ 79 h 274"/>
                  <a:gd name="T8" fmla="*/ 158 w 194"/>
                  <a:gd name="T9" fmla="*/ 122 h 274"/>
                  <a:gd name="T10" fmla="*/ 158 w 194"/>
                  <a:gd name="T11" fmla="*/ 123 h 274"/>
                  <a:gd name="T12" fmla="*/ 159 w 194"/>
                  <a:gd name="T13" fmla="*/ 126 h 274"/>
                  <a:gd name="T14" fmla="*/ 160 w 194"/>
                  <a:gd name="T15" fmla="*/ 126 h 274"/>
                  <a:gd name="T16" fmla="*/ 161 w 194"/>
                  <a:gd name="T17" fmla="*/ 126 h 274"/>
                  <a:gd name="T18" fmla="*/ 164 w 194"/>
                  <a:gd name="T19" fmla="*/ 125 h 274"/>
                  <a:gd name="T20" fmla="*/ 176 w 194"/>
                  <a:gd name="T21" fmla="*/ 120 h 274"/>
                  <a:gd name="T22" fmla="*/ 176 w 194"/>
                  <a:gd name="T23" fmla="*/ 120 h 274"/>
                  <a:gd name="T24" fmla="*/ 194 w 194"/>
                  <a:gd name="T25" fmla="*/ 137 h 274"/>
                  <a:gd name="T26" fmla="*/ 177 w 194"/>
                  <a:gd name="T27" fmla="*/ 155 h 274"/>
                  <a:gd name="T28" fmla="*/ 176 w 194"/>
                  <a:gd name="T29" fmla="*/ 155 h 274"/>
                  <a:gd name="T30" fmla="*/ 164 w 194"/>
                  <a:gd name="T31" fmla="*/ 150 h 274"/>
                  <a:gd name="T32" fmla="*/ 161 w 194"/>
                  <a:gd name="T33" fmla="*/ 148 h 274"/>
                  <a:gd name="T34" fmla="*/ 159 w 194"/>
                  <a:gd name="T35" fmla="*/ 149 h 274"/>
                  <a:gd name="T36" fmla="*/ 158 w 194"/>
                  <a:gd name="T37" fmla="*/ 151 h 274"/>
                  <a:gd name="T38" fmla="*/ 158 w 194"/>
                  <a:gd name="T39" fmla="*/ 152 h 274"/>
                  <a:gd name="T40" fmla="*/ 172 w 194"/>
                  <a:gd name="T41" fmla="*/ 196 h 274"/>
                  <a:gd name="T42" fmla="*/ 36 w 194"/>
                  <a:gd name="T43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4" h="274">
                    <a:moveTo>
                      <a:pt x="36" y="274"/>
                    </a:moveTo>
                    <a:cubicBezTo>
                      <a:pt x="13" y="233"/>
                      <a:pt x="0" y="185"/>
                      <a:pt x="0" y="137"/>
                    </a:cubicBezTo>
                    <a:cubicBezTo>
                      <a:pt x="0" y="89"/>
                      <a:pt x="13" y="42"/>
                      <a:pt x="36" y="0"/>
                    </a:cubicBezTo>
                    <a:cubicBezTo>
                      <a:pt x="172" y="79"/>
                      <a:pt x="172" y="79"/>
                      <a:pt x="172" y="79"/>
                    </a:cubicBezTo>
                    <a:cubicBezTo>
                      <a:pt x="165" y="92"/>
                      <a:pt x="160" y="107"/>
                      <a:pt x="158" y="122"/>
                    </a:cubicBezTo>
                    <a:cubicBezTo>
                      <a:pt x="158" y="123"/>
                      <a:pt x="158" y="123"/>
                      <a:pt x="158" y="123"/>
                    </a:cubicBezTo>
                    <a:cubicBezTo>
                      <a:pt x="158" y="124"/>
                      <a:pt x="159" y="125"/>
                      <a:pt x="159" y="126"/>
                    </a:cubicBezTo>
                    <a:cubicBezTo>
                      <a:pt x="159" y="126"/>
                      <a:pt x="160" y="126"/>
                      <a:pt x="160" y="126"/>
                    </a:cubicBezTo>
                    <a:cubicBezTo>
                      <a:pt x="160" y="126"/>
                      <a:pt x="161" y="126"/>
                      <a:pt x="161" y="126"/>
                    </a:cubicBezTo>
                    <a:cubicBezTo>
                      <a:pt x="162" y="126"/>
                      <a:pt x="163" y="126"/>
                      <a:pt x="164" y="125"/>
                    </a:cubicBezTo>
                    <a:cubicBezTo>
                      <a:pt x="167" y="122"/>
                      <a:pt x="171" y="120"/>
                      <a:pt x="176" y="120"/>
                    </a:cubicBezTo>
                    <a:cubicBezTo>
                      <a:pt x="176" y="120"/>
                      <a:pt x="176" y="120"/>
                      <a:pt x="176" y="120"/>
                    </a:cubicBezTo>
                    <a:cubicBezTo>
                      <a:pt x="186" y="120"/>
                      <a:pt x="194" y="127"/>
                      <a:pt x="194" y="137"/>
                    </a:cubicBezTo>
                    <a:cubicBezTo>
                      <a:pt x="194" y="146"/>
                      <a:pt x="187" y="154"/>
                      <a:pt x="177" y="155"/>
                    </a:cubicBezTo>
                    <a:cubicBezTo>
                      <a:pt x="176" y="155"/>
                      <a:pt x="176" y="155"/>
                      <a:pt x="176" y="155"/>
                    </a:cubicBezTo>
                    <a:cubicBezTo>
                      <a:pt x="172" y="155"/>
                      <a:pt x="167" y="153"/>
                      <a:pt x="164" y="150"/>
                    </a:cubicBezTo>
                    <a:cubicBezTo>
                      <a:pt x="163" y="149"/>
                      <a:pt x="162" y="148"/>
                      <a:pt x="161" y="148"/>
                    </a:cubicBezTo>
                    <a:cubicBezTo>
                      <a:pt x="160" y="148"/>
                      <a:pt x="160" y="149"/>
                      <a:pt x="159" y="149"/>
                    </a:cubicBezTo>
                    <a:cubicBezTo>
                      <a:pt x="158" y="150"/>
                      <a:pt x="158" y="151"/>
                      <a:pt x="158" y="151"/>
                    </a:cubicBezTo>
                    <a:cubicBezTo>
                      <a:pt x="158" y="152"/>
                      <a:pt x="158" y="152"/>
                      <a:pt x="158" y="152"/>
                    </a:cubicBezTo>
                    <a:cubicBezTo>
                      <a:pt x="160" y="167"/>
                      <a:pt x="165" y="182"/>
                      <a:pt x="172" y="196"/>
                    </a:cubicBezTo>
                    <a:lnTo>
                      <a:pt x="36" y="274"/>
                    </a:lnTo>
                    <a:close/>
                  </a:path>
                </a:pathLst>
              </a:custGeom>
              <a:solidFill>
                <a:srgbClr val="07BFD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83" name="Freeform 6"/>
              <p:cNvSpPr/>
              <p:nvPr/>
            </p:nvSpPr>
            <p:spPr bwMode="auto">
              <a:xfrm>
                <a:off x="3817376" y="4236731"/>
                <a:ext cx="1873250" cy="1700213"/>
              </a:xfrm>
              <a:custGeom>
                <a:avLst/>
                <a:gdLst>
                  <a:gd name="T0" fmla="*/ 237 w 237"/>
                  <a:gd name="T1" fmla="*/ 215 h 215"/>
                  <a:gd name="T2" fmla="*/ 0 w 237"/>
                  <a:gd name="T3" fmla="*/ 78 h 215"/>
                  <a:gd name="T4" fmla="*/ 136 w 237"/>
                  <a:gd name="T5" fmla="*/ 0 h 215"/>
                  <a:gd name="T6" fmla="*/ 163 w 237"/>
                  <a:gd name="T7" fmla="*/ 31 h 215"/>
                  <a:gd name="T8" fmla="*/ 153 w 237"/>
                  <a:gd name="T9" fmla="*/ 41 h 215"/>
                  <a:gd name="T10" fmla="*/ 163 w 237"/>
                  <a:gd name="T11" fmla="*/ 73 h 215"/>
                  <a:gd name="T12" fmla="*/ 174 w 237"/>
                  <a:gd name="T13" fmla="*/ 75 h 215"/>
                  <a:gd name="T14" fmla="*/ 195 w 237"/>
                  <a:gd name="T15" fmla="*/ 63 h 215"/>
                  <a:gd name="T16" fmla="*/ 197 w 237"/>
                  <a:gd name="T17" fmla="*/ 50 h 215"/>
                  <a:gd name="T18" fmla="*/ 237 w 237"/>
                  <a:gd name="T19" fmla="*/ 58 h 215"/>
                  <a:gd name="T20" fmla="*/ 237 w 237"/>
                  <a:gd name="T21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7" h="215">
                    <a:moveTo>
                      <a:pt x="237" y="215"/>
                    </a:moveTo>
                    <a:cubicBezTo>
                      <a:pt x="140" y="214"/>
                      <a:pt x="50" y="162"/>
                      <a:pt x="0" y="78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43" y="12"/>
                      <a:pt x="152" y="22"/>
                      <a:pt x="163" y="31"/>
                    </a:cubicBezTo>
                    <a:cubicBezTo>
                      <a:pt x="159" y="33"/>
                      <a:pt x="155" y="36"/>
                      <a:pt x="153" y="41"/>
                    </a:cubicBezTo>
                    <a:cubicBezTo>
                      <a:pt x="147" y="52"/>
                      <a:pt x="151" y="67"/>
                      <a:pt x="163" y="73"/>
                    </a:cubicBezTo>
                    <a:cubicBezTo>
                      <a:pt x="166" y="74"/>
                      <a:pt x="170" y="75"/>
                      <a:pt x="174" y="75"/>
                    </a:cubicBezTo>
                    <a:cubicBezTo>
                      <a:pt x="183" y="75"/>
                      <a:pt x="191" y="70"/>
                      <a:pt x="195" y="63"/>
                    </a:cubicBezTo>
                    <a:cubicBezTo>
                      <a:pt x="197" y="59"/>
                      <a:pt x="198" y="55"/>
                      <a:pt x="197" y="50"/>
                    </a:cubicBezTo>
                    <a:cubicBezTo>
                      <a:pt x="210" y="55"/>
                      <a:pt x="224" y="58"/>
                      <a:pt x="237" y="58"/>
                    </a:cubicBezTo>
                    <a:lnTo>
                      <a:pt x="237" y="215"/>
                    </a:lnTo>
                    <a:close/>
                  </a:path>
                </a:pathLst>
              </a:custGeom>
              <a:solidFill>
                <a:srgbClr val="5C696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84" name="Freeform 7"/>
              <p:cNvSpPr/>
              <p:nvPr/>
            </p:nvSpPr>
            <p:spPr bwMode="auto">
              <a:xfrm>
                <a:off x="3817376" y="1526869"/>
                <a:ext cx="1873250" cy="1706563"/>
              </a:xfrm>
              <a:custGeom>
                <a:avLst/>
                <a:gdLst>
                  <a:gd name="T0" fmla="*/ 0 w 237"/>
                  <a:gd name="T1" fmla="*/ 137 h 216"/>
                  <a:gd name="T2" fmla="*/ 237 w 237"/>
                  <a:gd name="T3" fmla="*/ 0 h 216"/>
                  <a:gd name="T4" fmla="*/ 237 w 237"/>
                  <a:gd name="T5" fmla="*/ 157 h 216"/>
                  <a:gd name="T6" fmla="*/ 197 w 237"/>
                  <a:gd name="T7" fmla="*/ 165 h 216"/>
                  <a:gd name="T8" fmla="*/ 194 w 237"/>
                  <a:gd name="T9" fmla="*/ 151 h 216"/>
                  <a:gd name="T10" fmla="*/ 174 w 237"/>
                  <a:gd name="T11" fmla="*/ 140 h 216"/>
                  <a:gd name="T12" fmla="*/ 161 w 237"/>
                  <a:gd name="T13" fmla="*/ 144 h 216"/>
                  <a:gd name="T14" fmla="*/ 154 w 237"/>
                  <a:gd name="T15" fmla="*/ 176 h 216"/>
                  <a:gd name="T16" fmla="*/ 163 w 237"/>
                  <a:gd name="T17" fmla="*/ 185 h 216"/>
                  <a:gd name="T18" fmla="*/ 136 w 237"/>
                  <a:gd name="T19" fmla="*/ 216 h 216"/>
                  <a:gd name="T20" fmla="*/ 0 w 237"/>
                  <a:gd name="T21" fmla="*/ 137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7" h="216">
                    <a:moveTo>
                      <a:pt x="0" y="137"/>
                    </a:moveTo>
                    <a:cubicBezTo>
                      <a:pt x="50" y="53"/>
                      <a:pt x="140" y="1"/>
                      <a:pt x="237" y="0"/>
                    </a:cubicBezTo>
                    <a:cubicBezTo>
                      <a:pt x="237" y="157"/>
                      <a:pt x="237" y="157"/>
                      <a:pt x="237" y="157"/>
                    </a:cubicBezTo>
                    <a:cubicBezTo>
                      <a:pt x="224" y="158"/>
                      <a:pt x="210" y="160"/>
                      <a:pt x="197" y="165"/>
                    </a:cubicBezTo>
                    <a:cubicBezTo>
                      <a:pt x="198" y="160"/>
                      <a:pt x="196" y="155"/>
                      <a:pt x="194" y="151"/>
                    </a:cubicBezTo>
                    <a:cubicBezTo>
                      <a:pt x="189" y="144"/>
                      <a:pt x="182" y="140"/>
                      <a:pt x="174" y="140"/>
                    </a:cubicBezTo>
                    <a:cubicBezTo>
                      <a:pt x="169" y="140"/>
                      <a:pt x="165" y="141"/>
                      <a:pt x="161" y="144"/>
                    </a:cubicBezTo>
                    <a:cubicBezTo>
                      <a:pt x="150" y="151"/>
                      <a:pt x="147" y="165"/>
                      <a:pt x="154" y="176"/>
                    </a:cubicBezTo>
                    <a:cubicBezTo>
                      <a:pt x="156" y="180"/>
                      <a:pt x="159" y="183"/>
                      <a:pt x="163" y="185"/>
                    </a:cubicBezTo>
                    <a:cubicBezTo>
                      <a:pt x="152" y="194"/>
                      <a:pt x="143" y="204"/>
                      <a:pt x="136" y="216"/>
                    </a:cubicBez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C92C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85" name="Freeform 8"/>
              <p:cNvSpPr/>
              <p:nvPr/>
            </p:nvSpPr>
            <p:spPr bwMode="auto">
              <a:xfrm>
                <a:off x="6568513" y="2649231"/>
                <a:ext cx="1358900" cy="2165350"/>
              </a:xfrm>
              <a:custGeom>
                <a:avLst/>
                <a:gdLst>
                  <a:gd name="T0" fmla="*/ 0 w 172"/>
                  <a:gd name="T1" fmla="*/ 196 h 274"/>
                  <a:gd name="T2" fmla="*/ 13 w 172"/>
                  <a:gd name="T3" fmla="*/ 157 h 274"/>
                  <a:gd name="T4" fmla="*/ 26 w 172"/>
                  <a:gd name="T5" fmla="*/ 161 h 274"/>
                  <a:gd name="T6" fmla="*/ 27 w 172"/>
                  <a:gd name="T7" fmla="*/ 161 h 274"/>
                  <a:gd name="T8" fmla="*/ 43 w 172"/>
                  <a:gd name="T9" fmla="*/ 153 h 274"/>
                  <a:gd name="T10" fmla="*/ 49 w 172"/>
                  <a:gd name="T11" fmla="*/ 136 h 274"/>
                  <a:gd name="T12" fmla="*/ 26 w 172"/>
                  <a:gd name="T13" fmla="*/ 114 h 274"/>
                  <a:gd name="T14" fmla="*/ 25 w 172"/>
                  <a:gd name="T15" fmla="*/ 114 h 274"/>
                  <a:gd name="T16" fmla="*/ 13 w 172"/>
                  <a:gd name="T17" fmla="*/ 117 h 274"/>
                  <a:gd name="T18" fmla="*/ 0 w 172"/>
                  <a:gd name="T19" fmla="*/ 79 h 274"/>
                  <a:gd name="T20" fmla="*/ 136 w 172"/>
                  <a:gd name="T21" fmla="*/ 0 h 274"/>
                  <a:gd name="T22" fmla="*/ 172 w 172"/>
                  <a:gd name="T23" fmla="*/ 137 h 274"/>
                  <a:gd name="T24" fmla="*/ 136 w 172"/>
                  <a:gd name="T25" fmla="*/ 274 h 274"/>
                  <a:gd name="T26" fmla="*/ 0 w 172"/>
                  <a:gd name="T27" fmla="*/ 19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274">
                    <a:moveTo>
                      <a:pt x="0" y="196"/>
                    </a:moveTo>
                    <a:cubicBezTo>
                      <a:pt x="6" y="184"/>
                      <a:pt x="11" y="171"/>
                      <a:pt x="13" y="157"/>
                    </a:cubicBezTo>
                    <a:cubicBezTo>
                      <a:pt x="17" y="160"/>
                      <a:pt x="21" y="161"/>
                      <a:pt x="26" y="161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33" y="161"/>
                      <a:pt x="39" y="158"/>
                      <a:pt x="43" y="153"/>
                    </a:cubicBezTo>
                    <a:cubicBezTo>
                      <a:pt x="47" y="149"/>
                      <a:pt x="50" y="143"/>
                      <a:pt x="49" y="136"/>
                    </a:cubicBezTo>
                    <a:cubicBezTo>
                      <a:pt x="49" y="123"/>
                      <a:pt x="38" y="114"/>
                      <a:pt x="26" y="114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0" y="114"/>
                      <a:pt x="16" y="115"/>
                      <a:pt x="13" y="117"/>
                    </a:cubicBezTo>
                    <a:cubicBezTo>
                      <a:pt x="11" y="104"/>
                      <a:pt x="6" y="91"/>
                      <a:pt x="0" y="79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59" y="42"/>
                      <a:pt x="172" y="89"/>
                      <a:pt x="172" y="137"/>
                    </a:cubicBezTo>
                    <a:cubicBezTo>
                      <a:pt x="172" y="185"/>
                      <a:pt x="159" y="233"/>
                      <a:pt x="136" y="274"/>
                    </a:cubicBez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9B99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86" name="Freeform 9"/>
              <p:cNvSpPr/>
              <p:nvPr/>
            </p:nvSpPr>
            <p:spPr bwMode="auto">
              <a:xfrm>
                <a:off x="5738251" y="4236731"/>
                <a:ext cx="1881188" cy="1700213"/>
              </a:xfrm>
              <a:custGeom>
                <a:avLst/>
                <a:gdLst>
                  <a:gd name="T0" fmla="*/ 0 w 238"/>
                  <a:gd name="T1" fmla="*/ 58 h 215"/>
                  <a:gd name="T2" fmla="*/ 46 w 238"/>
                  <a:gd name="T3" fmla="*/ 48 h 215"/>
                  <a:gd name="T4" fmla="*/ 47 w 238"/>
                  <a:gd name="T5" fmla="*/ 45 h 215"/>
                  <a:gd name="T6" fmla="*/ 45 w 238"/>
                  <a:gd name="T7" fmla="*/ 43 h 215"/>
                  <a:gd name="T8" fmla="*/ 34 w 238"/>
                  <a:gd name="T9" fmla="*/ 35 h 215"/>
                  <a:gd name="T10" fmla="*/ 32 w 238"/>
                  <a:gd name="T11" fmla="*/ 22 h 215"/>
                  <a:gd name="T12" fmla="*/ 40 w 238"/>
                  <a:gd name="T13" fmla="*/ 11 h 215"/>
                  <a:gd name="T14" fmla="*/ 49 w 238"/>
                  <a:gd name="T15" fmla="*/ 8 h 215"/>
                  <a:gd name="T16" fmla="*/ 64 w 238"/>
                  <a:gd name="T17" fmla="*/ 16 h 215"/>
                  <a:gd name="T18" fmla="*/ 66 w 238"/>
                  <a:gd name="T19" fmla="*/ 30 h 215"/>
                  <a:gd name="T20" fmla="*/ 66 w 238"/>
                  <a:gd name="T21" fmla="*/ 31 h 215"/>
                  <a:gd name="T22" fmla="*/ 68 w 238"/>
                  <a:gd name="T23" fmla="*/ 34 h 215"/>
                  <a:gd name="T24" fmla="*/ 69 w 238"/>
                  <a:gd name="T25" fmla="*/ 35 h 215"/>
                  <a:gd name="T26" fmla="*/ 71 w 238"/>
                  <a:gd name="T27" fmla="*/ 34 h 215"/>
                  <a:gd name="T28" fmla="*/ 71 w 238"/>
                  <a:gd name="T29" fmla="*/ 34 h 215"/>
                  <a:gd name="T30" fmla="*/ 102 w 238"/>
                  <a:gd name="T31" fmla="*/ 0 h 215"/>
                  <a:gd name="T32" fmla="*/ 238 w 238"/>
                  <a:gd name="T33" fmla="*/ 78 h 215"/>
                  <a:gd name="T34" fmla="*/ 0 w 238"/>
                  <a:gd name="T35" fmla="*/ 215 h 215"/>
                  <a:gd name="T36" fmla="*/ 0 w 238"/>
                  <a:gd name="T37" fmla="*/ 5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8" h="215">
                    <a:moveTo>
                      <a:pt x="0" y="58"/>
                    </a:moveTo>
                    <a:cubicBezTo>
                      <a:pt x="16" y="58"/>
                      <a:pt x="31" y="55"/>
                      <a:pt x="46" y="48"/>
                    </a:cubicBezTo>
                    <a:cubicBezTo>
                      <a:pt x="47" y="48"/>
                      <a:pt x="47" y="47"/>
                      <a:pt x="47" y="45"/>
                    </a:cubicBezTo>
                    <a:cubicBezTo>
                      <a:pt x="47" y="44"/>
                      <a:pt x="46" y="43"/>
                      <a:pt x="45" y="43"/>
                    </a:cubicBezTo>
                    <a:cubicBezTo>
                      <a:pt x="40" y="42"/>
                      <a:pt x="37" y="39"/>
                      <a:pt x="34" y="35"/>
                    </a:cubicBezTo>
                    <a:cubicBezTo>
                      <a:pt x="32" y="31"/>
                      <a:pt x="31" y="26"/>
                      <a:pt x="32" y="22"/>
                    </a:cubicBezTo>
                    <a:cubicBezTo>
                      <a:pt x="33" y="17"/>
                      <a:pt x="36" y="13"/>
                      <a:pt x="40" y="11"/>
                    </a:cubicBezTo>
                    <a:cubicBezTo>
                      <a:pt x="42" y="9"/>
                      <a:pt x="46" y="8"/>
                      <a:pt x="49" y="8"/>
                    </a:cubicBezTo>
                    <a:cubicBezTo>
                      <a:pt x="55" y="8"/>
                      <a:pt x="61" y="11"/>
                      <a:pt x="64" y="16"/>
                    </a:cubicBezTo>
                    <a:cubicBezTo>
                      <a:pt x="67" y="20"/>
                      <a:pt x="67" y="25"/>
                      <a:pt x="66" y="30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3"/>
                      <a:pt x="67" y="34"/>
                      <a:pt x="68" y="34"/>
                    </a:cubicBezTo>
                    <a:cubicBezTo>
                      <a:pt x="68" y="35"/>
                      <a:pt x="69" y="35"/>
                      <a:pt x="69" y="35"/>
                    </a:cubicBezTo>
                    <a:cubicBezTo>
                      <a:pt x="69" y="35"/>
                      <a:pt x="70" y="34"/>
                      <a:pt x="71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83" y="24"/>
                      <a:pt x="94" y="13"/>
                      <a:pt x="102" y="0"/>
                    </a:cubicBezTo>
                    <a:cubicBezTo>
                      <a:pt x="238" y="78"/>
                      <a:pt x="238" y="78"/>
                      <a:pt x="238" y="78"/>
                    </a:cubicBezTo>
                    <a:cubicBezTo>
                      <a:pt x="188" y="162"/>
                      <a:pt x="98" y="214"/>
                      <a:pt x="0" y="215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0990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87" name="Freeform 10"/>
              <p:cNvSpPr/>
              <p:nvPr/>
            </p:nvSpPr>
            <p:spPr bwMode="auto">
              <a:xfrm>
                <a:off x="5738251" y="1526869"/>
                <a:ext cx="1881188" cy="1706563"/>
              </a:xfrm>
              <a:custGeom>
                <a:avLst/>
                <a:gdLst>
                  <a:gd name="T0" fmla="*/ 102 w 238"/>
                  <a:gd name="T1" fmla="*/ 216 h 216"/>
                  <a:gd name="T2" fmla="*/ 71 w 238"/>
                  <a:gd name="T3" fmla="*/ 182 h 216"/>
                  <a:gd name="T4" fmla="*/ 70 w 238"/>
                  <a:gd name="T5" fmla="*/ 181 h 216"/>
                  <a:gd name="T6" fmla="*/ 69 w 238"/>
                  <a:gd name="T7" fmla="*/ 181 h 216"/>
                  <a:gd name="T8" fmla="*/ 67 w 238"/>
                  <a:gd name="T9" fmla="*/ 181 h 216"/>
                  <a:gd name="T10" fmla="*/ 66 w 238"/>
                  <a:gd name="T11" fmla="*/ 184 h 216"/>
                  <a:gd name="T12" fmla="*/ 66 w 238"/>
                  <a:gd name="T13" fmla="*/ 185 h 216"/>
                  <a:gd name="T14" fmla="*/ 65 w 238"/>
                  <a:gd name="T15" fmla="*/ 198 h 216"/>
                  <a:gd name="T16" fmla="*/ 49 w 238"/>
                  <a:gd name="T17" fmla="*/ 207 h 216"/>
                  <a:gd name="T18" fmla="*/ 41 w 238"/>
                  <a:gd name="T19" fmla="*/ 205 h 216"/>
                  <a:gd name="T20" fmla="*/ 33 w 238"/>
                  <a:gd name="T21" fmla="*/ 182 h 216"/>
                  <a:gd name="T22" fmla="*/ 45 w 238"/>
                  <a:gd name="T23" fmla="*/ 173 h 216"/>
                  <a:gd name="T24" fmla="*/ 47 w 238"/>
                  <a:gd name="T25" fmla="*/ 170 h 216"/>
                  <a:gd name="T26" fmla="*/ 46 w 238"/>
                  <a:gd name="T27" fmla="*/ 167 h 216"/>
                  <a:gd name="T28" fmla="*/ 0 w 238"/>
                  <a:gd name="T29" fmla="*/ 157 h 216"/>
                  <a:gd name="T30" fmla="*/ 0 w 238"/>
                  <a:gd name="T31" fmla="*/ 0 h 216"/>
                  <a:gd name="T32" fmla="*/ 238 w 238"/>
                  <a:gd name="T33" fmla="*/ 137 h 216"/>
                  <a:gd name="T34" fmla="*/ 102 w 238"/>
                  <a:gd name="T35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216">
                    <a:moveTo>
                      <a:pt x="102" y="216"/>
                    </a:moveTo>
                    <a:cubicBezTo>
                      <a:pt x="94" y="202"/>
                      <a:pt x="83" y="191"/>
                      <a:pt x="71" y="182"/>
                    </a:cubicBezTo>
                    <a:cubicBezTo>
                      <a:pt x="71" y="181"/>
                      <a:pt x="70" y="181"/>
                      <a:pt x="70" y="181"/>
                    </a:cubicBezTo>
                    <a:cubicBezTo>
                      <a:pt x="70" y="181"/>
                      <a:pt x="69" y="181"/>
                      <a:pt x="69" y="181"/>
                    </a:cubicBezTo>
                    <a:cubicBezTo>
                      <a:pt x="68" y="181"/>
                      <a:pt x="68" y="181"/>
                      <a:pt x="67" y="181"/>
                    </a:cubicBezTo>
                    <a:cubicBezTo>
                      <a:pt x="66" y="182"/>
                      <a:pt x="66" y="183"/>
                      <a:pt x="66" y="184"/>
                    </a:cubicBezTo>
                    <a:cubicBezTo>
                      <a:pt x="66" y="184"/>
                      <a:pt x="66" y="185"/>
                      <a:pt x="66" y="185"/>
                    </a:cubicBezTo>
                    <a:cubicBezTo>
                      <a:pt x="67" y="189"/>
                      <a:pt x="67" y="194"/>
                      <a:pt x="65" y="198"/>
                    </a:cubicBezTo>
                    <a:cubicBezTo>
                      <a:pt x="62" y="204"/>
                      <a:pt x="56" y="207"/>
                      <a:pt x="49" y="207"/>
                    </a:cubicBezTo>
                    <a:cubicBezTo>
                      <a:pt x="46" y="207"/>
                      <a:pt x="43" y="207"/>
                      <a:pt x="41" y="205"/>
                    </a:cubicBezTo>
                    <a:cubicBezTo>
                      <a:pt x="32" y="201"/>
                      <a:pt x="29" y="190"/>
                      <a:pt x="33" y="182"/>
                    </a:cubicBezTo>
                    <a:cubicBezTo>
                      <a:pt x="36" y="177"/>
                      <a:pt x="40" y="174"/>
                      <a:pt x="45" y="173"/>
                    </a:cubicBezTo>
                    <a:cubicBezTo>
                      <a:pt x="46" y="172"/>
                      <a:pt x="47" y="171"/>
                      <a:pt x="47" y="170"/>
                    </a:cubicBezTo>
                    <a:cubicBezTo>
                      <a:pt x="47" y="169"/>
                      <a:pt x="47" y="168"/>
                      <a:pt x="46" y="167"/>
                    </a:cubicBezTo>
                    <a:cubicBezTo>
                      <a:pt x="31" y="161"/>
                      <a:pt x="16" y="158"/>
                      <a:pt x="0" y="15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8" y="1"/>
                      <a:pt x="188" y="53"/>
                      <a:pt x="238" y="137"/>
                    </a:cubicBezTo>
                    <a:lnTo>
                      <a:pt x="102" y="216"/>
                    </a:lnTo>
                    <a:close/>
                  </a:path>
                </a:pathLst>
              </a:custGeom>
              <a:solidFill>
                <a:srgbClr val="B2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76" name="文本框 75"/>
            <p:cNvSpPr txBox="1"/>
            <p:nvPr/>
          </p:nvSpPr>
          <p:spPr>
            <a:xfrm>
              <a:off x="1965713" y="4547683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网上</a:t>
              </a:r>
              <a:endParaRPr lang="en-US" altLang="zh-CN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填报</a:t>
              </a:r>
              <a:endParaRPr lang="zh-CN" altLang="en-US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3605353" y="4495367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电子</a:t>
              </a:r>
              <a:endParaRPr lang="en-US" altLang="zh-CN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签名</a:t>
              </a:r>
              <a:endParaRPr lang="zh-CN" altLang="en-US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338792" y="3237770"/>
              <a:ext cx="1027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实名认证</a:t>
              </a:r>
              <a:endParaRPr lang="zh-CN" altLang="en-US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 flipH="1">
              <a:off x="2120519" y="1792779"/>
              <a:ext cx="874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用户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注册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4393902" y="3253703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内网</a:t>
              </a:r>
              <a:endParaRPr lang="en-US" altLang="zh-CN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审核</a:t>
              </a:r>
              <a:endParaRPr lang="zh-CN" altLang="en-US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3659953" y="1946761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网上</a:t>
              </a:r>
              <a:endParaRPr lang="en-US" altLang="zh-CN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发照</a:t>
              </a:r>
              <a:endParaRPr lang="zh-CN" altLang="en-US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1" name="1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01189" y="-995925"/>
            <a:ext cx="609600" cy="6096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170" y="3114962"/>
            <a:ext cx="1051693" cy="1051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 additive="base">
                                            <p:cTn id="9" dur="322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0" y="0"/>
                                          <p:to x="110000" y="110000"/>
                                        </p:animScale>
                                        <p:animScale>
                                          <p:cBhvr additive="base">
                                            <p:cTn id="10" dur="178" fill="hold">
                                              <p:stCondLst>
                                                <p:cond delay="32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0" y="0"/>
                                          <p:from x="110000" y="11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 additive="base">
                                            <p:cTn id="13" dur="322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from x="0" y="0"/>
                                          <p:to x="110000" y="110000"/>
                                        </p:animScale>
                                        <p:animScale>
                                          <p:cBhvr additive="base">
                                            <p:cTn id="14" dur="178" fill="hold">
                                              <p:stCondLst>
                                                <p:cond delay="32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0" y="0"/>
                                          <p:from x="110000" y="11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 additive="base">
                                            <p:cTn id="17" dur="322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0" y="0"/>
                                          <p:to x="110000" y="110000"/>
                                        </p:animScale>
                                        <p:animScale>
                                          <p:cBhvr additive="base">
                                            <p:cTn id="18" dur="178" fill="hold">
                                              <p:stCondLst>
                                                <p:cond delay="32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0" y="0"/>
                                          <p:from x="110000" y="11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 additive="base">
                                            <p:cTn id="21" dur="322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0" y="0"/>
                                          <p:to x="110000" y="110000"/>
                                        </p:animScale>
                                        <p:animScale>
                                          <p:cBhvr additive="base">
                                            <p:cTn id="22" dur="178" fill="hold">
                                              <p:stCondLst>
                                                <p:cond delay="32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0" y="0"/>
                                          <p:from x="110000" y="11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6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00000" y="10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7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00000" y="10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00000" y="10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33000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4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4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33000">
                                      <p:stCondLst>
                                        <p:cond delay="10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4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4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 p14:presetBounceEnd="33000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48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49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nodeType="withEffect" p14:presetBounceEnd="33000">
                                      <p:stCondLst>
                                        <p:cond delay="15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5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5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nodeType="withEffect" p14:presetBounceEnd="33000">
                                      <p:stCondLst>
                                        <p:cond delay="18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5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5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nodeType="withEffect" p14:presetBounceEnd="33000">
                                      <p:stCondLst>
                                        <p:cond delay="21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6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6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 numSld="999">
                    <p:cTn id="6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  <p:bldLst>
          <p:bldP spid="7" grpId="0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 additive="base">
                                            <p:cTn id="9" dur="322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0" y="0"/>
                                          <p:to x="110000" y="110000"/>
                                        </p:animScale>
                                        <p:animScale>
                                          <p:cBhvr additive="base">
                                            <p:cTn id="10" dur="178" fill="hold">
                                              <p:stCondLst>
                                                <p:cond delay="32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0" y="0"/>
                                          <p:from x="110000" y="11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 additive="base">
                                            <p:cTn id="13" dur="322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from x="0" y="0"/>
                                          <p:to x="110000" y="110000"/>
                                        </p:animScale>
                                        <p:animScale>
                                          <p:cBhvr additive="base">
                                            <p:cTn id="14" dur="178" fill="hold">
                                              <p:stCondLst>
                                                <p:cond delay="32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0" y="0"/>
                                          <p:from x="110000" y="11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 additive="base">
                                            <p:cTn id="17" dur="322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0" y="0"/>
                                          <p:to x="110000" y="110000"/>
                                        </p:animScale>
                                        <p:animScale>
                                          <p:cBhvr additive="base">
                                            <p:cTn id="18" dur="178" fill="hold">
                                              <p:stCondLst>
                                                <p:cond delay="32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0" y="0"/>
                                          <p:from x="110000" y="11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 additive="base">
                                            <p:cTn id="21" dur="322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0" y="0"/>
                                          <p:to x="110000" y="110000"/>
                                        </p:animScale>
                                        <p:animScale>
                                          <p:cBhvr additive="base">
                                            <p:cTn id="22" dur="178" fill="hold">
                                              <p:stCondLst>
                                                <p:cond delay="32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0" y="0"/>
                                          <p:from x="110000" y="11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6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00000" y="10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7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00000" y="10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00000" y="10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10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nodeType="withEffect">
                                      <p:stCondLst>
                                        <p:cond delay="15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nodeType="withEffect">
                                      <p:stCondLst>
                                        <p:cond delay="18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nodeType="withEffect">
                                      <p:stCondLst>
                                        <p:cond delay="21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 numSld="999">
                    <p:cTn id="6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  <p:bldLst>
          <p:bldP spid="7" grpId="0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496" y="398953"/>
            <a:ext cx="399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河南省全程电子化流程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0" y="6185197"/>
            <a:ext cx="12192000" cy="553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09096" y="6254447"/>
            <a:ext cx="1092196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b="1" spc="8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登录河南省市场监管局门户网站，点击“河南省企业登记全程电子化网上服务平台”即可进行用户注册。</a:t>
            </a:r>
            <a:endParaRPr kumimoji="0" lang="en-US" altLang="zh-CN" sz="1600" b="1" i="0" u="none" strike="noStrike" kern="1200" cap="none" spc="8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3" name=" 167"/>
          <p:cNvSpPr/>
          <p:nvPr/>
        </p:nvSpPr>
        <p:spPr bwMode="auto">
          <a:xfrm>
            <a:off x="2305063" y="1337612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实名认证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 167"/>
          <p:cNvSpPr/>
          <p:nvPr/>
        </p:nvSpPr>
        <p:spPr bwMode="auto">
          <a:xfrm>
            <a:off x="4187275" y="1330760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网上填报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 167"/>
          <p:cNvSpPr/>
          <p:nvPr/>
        </p:nvSpPr>
        <p:spPr bwMode="auto">
          <a:xfrm>
            <a:off x="6066940" y="1331725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电子签名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 167"/>
          <p:cNvSpPr/>
          <p:nvPr/>
        </p:nvSpPr>
        <p:spPr bwMode="auto">
          <a:xfrm>
            <a:off x="7946606" y="1332690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内网审核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 167"/>
          <p:cNvSpPr/>
          <p:nvPr/>
        </p:nvSpPr>
        <p:spPr bwMode="auto">
          <a:xfrm>
            <a:off x="9826270" y="1332689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网上发照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 167"/>
          <p:cNvSpPr/>
          <p:nvPr/>
        </p:nvSpPr>
        <p:spPr bwMode="auto">
          <a:xfrm>
            <a:off x="409096" y="1331725"/>
            <a:ext cx="1863864" cy="4730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用户注册</a:t>
            </a:r>
            <a:endParaRPr lang="zh-CN" altLang="en-US" b="1" noProof="1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57"/>
          <p:cNvSpPr txBox="1"/>
          <p:nvPr/>
        </p:nvSpPr>
        <p:spPr bwMode="auto">
          <a:xfrm>
            <a:off x="409096" y="4868551"/>
            <a:ext cx="4247061" cy="883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登录地址</a:t>
            </a:r>
            <a:r>
              <a:rPr lang="zh-CN" altLang="en-US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</a:t>
            </a:r>
            <a:r>
              <a:rPr lang="en-US" altLang="zh-CN" sz="2000" kern="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http://qcdzh.scjg.henan.gov.cn/</a:t>
            </a:r>
            <a:endParaRPr lang="en-US" altLang="zh-CN" sz="2000" kern="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60705" y="2022475"/>
            <a:ext cx="10216515" cy="3407410"/>
            <a:chOff x="883" y="3185"/>
            <a:chExt cx="16089" cy="5366"/>
          </a:xfrm>
        </p:grpSpPr>
        <p:pic>
          <p:nvPicPr>
            <p:cNvPr id="7" name="图片 1" descr="168982129797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600" y="3185"/>
              <a:ext cx="8373" cy="5366"/>
            </a:xfrm>
            <a:prstGeom prst="rect">
              <a:avLst/>
            </a:prstGeom>
          </p:spPr>
        </p:pic>
        <p:sp>
          <p:nvSpPr>
            <p:cNvPr id="21" name="Freeform 42"/>
            <p:cNvSpPr>
              <a:spLocks noEditPoints="1" noChangeArrowheads="1"/>
            </p:cNvSpPr>
            <p:nvPr/>
          </p:nvSpPr>
          <p:spPr bwMode="auto">
            <a:xfrm>
              <a:off x="883" y="4402"/>
              <a:ext cx="5080" cy="2668"/>
            </a:xfrm>
            <a:custGeom>
              <a:avLst/>
              <a:gdLst>
                <a:gd name="T0" fmla="*/ 956 w 3458"/>
                <a:gd name="T1" fmla="*/ 1719 h 1870"/>
                <a:gd name="T2" fmla="*/ 1032 w 3458"/>
                <a:gd name="T3" fmla="*/ 1643 h 1870"/>
                <a:gd name="T4" fmla="*/ 1865 w 3458"/>
                <a:gd name="T5" fmla="*/ 1567 h 1870"/>
                <a:gd name="T6" fmla="*/ 2928 w 3458"/>
                <a:gd name="T7" fmla="*/ 1491 h 1870"/>
                <a:gd name="T8" fmla="*/ 1789 w 3458"/>
                <a:gd name="T9" fmla="*/ 1491 h 1870"/>
                <a:gd name="T10" fmla="*/ 2852 w 3458"/>
                <a:gd name="T11" fmla="*/ 1413 h 1870"/>
                <a:gd name="T12" fmla="*/ 1184 w 3458"/>
                <a:gd name="T13" fmla="*/ 1413 h 1870"/>
                <a:gd name="T14" fmla="*/ 1941 w 3458"/>
                <a:gd name="T15" fmla="*/ 1338 h 1870"/>
                <a:gd name="T16" fmla="*/ 956 w 3458"/>
                <a:gd name="T17" fmla="*/ 1338 h 1870"/>
                <a:gd name="T18" fmla="*/ 2016 w 3458"/>
                <a:gd name="T19" fmla="*/ 1262 h 1870"/>
                <a:gd name="T20" fmla="*/ 1032 w 3458"/>
                <a:gd name="T21" fmla="*/ 1262 h 1870"/>
                <a:gd name="T22" fmla="*/ 2016 w 3458"/>
                <a:gd name="T23" fmla="*/ 1186 h 1870"/>
                <a:gd name="T24" fmla="*/ 1108 w 3458"/>
                <a:gd name="T25" fmla="*/ 1186 h 1870"/>
                <a:gd name="T26" fmla="*/ 2016 w 3458"/>
                <a:gd name="T27" fmla="*/ 1110 h 1870"/>
                <a:gd name="T28" fmla="*/ 1486 w 3458"/>
                <a:gd name="T29" fmla="*/ 1110 h 1870"/>
                <a:gd name="T30" fmla="*/ 2471 w 3458"/>
                <a:gd name="T31" fmla="*/ 1035 h 1870"/>
                <a:gd name="T32" fmla="*/ 1865 w 3458"/>
                <a:gd name="T33" fmla="*/ 1035 h 1870"/>
                <a:gd name="T34" fmla="*/ 729 w 3458"/>
                <a:gd name="T35" fmla="*/ 1035 h 1870"/>
                <a:gd name="T36" fmla="*/ 2395 w 3458"/>
                <a:gd name="T37" fmla="*/ 959 h 1870"/>
                <a:gd name="T38" fmla="*/ 1789 w 3458"/>
                <a:gd name="T39" fmla="*/ 959 h 1870"/>
                <a:gd name="T40" fmla="*/ 578 w 3458"/>
                <a:gd name="T41" fmla="*/ 959 h 1870"/>
                <a:gd name="T42" fmla="*/ 2395 w 3458"/>
                <a:gd name="T43" fmla="*/ 883 h 1870"/>
                <a:gd name="T44" fmla="*/ 1789 w 3458"/>
                <a:gd name="T45" fmla="*/ 883 h 1870"/>
                <a:gd name="T46" fmla="*/ 578 w 3458"/>
                <a:gd name="T47" fmla="*/ 883 h 1870"/>
                <a:gd name="T48" fmla="*/ 2547 w 3458"/>
                <a:gd name="T49" fmla="*/ 807 h 1870"/>
                <a:gd name="T50" fmla="*/ 2016 w 3458"/>
                <a:gd name="T51" fmla="*/ 807 h 1870"/>
                <a:gd name="T52" fmla="*/ 729 w 3458"/>
                <a:gd name="T53" fmla="*/ 807 h 1870"/>
                <a:gd name="T54" fmla="*/ 2776 w 3458"/>
                <a:gd name="T55" fmla="*/ 732 h 1870"/>
                <a:gd name="T56" fmla="*/ 2244 w 3458"/>
                <a:gd name="T57" fmla="*/ 732 h 1870"/>
                <a:gd name="T58" fmla="*/ 881 w 3458"/>
                <a:gd name="T59" fmla="*/ 732 h 1870"/>
                <a:gd name="T60" fmla="*/ 2928 w 3458"/>
                <a:gd name="T61" fmla="*/ 656 h 1870"/>
                <a:gd name="T62" fmla="*/ 2395 w 3458"/>
                <a:gd name="T63" fmla="*/ 656 h 1870"/>
                <a:gd name="T64" fmla="*/ 1865 w 3458"/>
                <a:gd name="T65" fmla="*/ 656 h 1870"/>
                <a:gd name="T66" fmla="*/ 881 w 3458"/>
                <a:gd name="T67" fmla="*/ 656 h 1870"/>
                <a:gd name="T68" fmla="*/ 3155 w 3458"/>
                <a:gd name="T69" fmla="*/ 578 h 1870"/>
                <a:gd name="T70" fmla="*/ 2547 w 3458"/>
                <a:gd name="T71" fmla="*/ 578 h 1870"/>
                <a:gd name="T72" fmla="*/ 2016 w 3458"/>
                <a:gd name="T73" fmla="*/ 578 h 1870"/>
                <a:gd name="T74" fmla="*/ 956 w 3458"/>
                <a:gd name="T75" fmla="*/ 578 h 1870"/>
                <a:gd name="T76" fmla="*/ 426 w 3458"/>
                <a:gd name="T77" fmla="*/ 578 h 1870"/>
                <a:gd name="T78" fmla="*/ 3003 w 3458"/>
                <a:gd name="T79" fmla="*/ 502 h 1870"/>
                <a:gd name="T80" fmla="*/ 2471 w 3458"/>
                <a:gd name="T81" fmla="*/ 502 h 1870"/>
                <a:gd name="T82" fmla="*/ 1941 w 3458"/>
                <a:gd name="T83" fmla="*/ 502 h 1870"/>
                <a:gd name="T84" fmla="*/ 729 w 3458"/>
                <a:gd name="T85" fmla="*/ 502 h 1870"/>
                <a:gd name="T86" fmla="*/ 123 w 3458"/>
                <a:gd name="T87" fmla="*/ 502 h 1870"/>
                <a:gd name="T88" fmla="*/ 3003 w 3458"/>
                <a:gd name="T89" fmla="*/ 426 h 1870"/>
                <a:gd name="T90" fmla="*/ 2471 w 3458"/>
                <a:gd name="T91" fmla="*/ 426 h 1870"/>
                <a:gd name="T92" fmla="*/ 1941 w 3458"/>
                <a:gd name="T93" fmla="*/ 426 h 1870"/>
                <a:gd name="T94" fmla="*/ 956 w 3458"/>
                <a:gd name="T95" fmla="*/ 426 h 1870"/>
                <a:gd name="T96" fmla="*/ 426 w 3458"/>
                <a:gd name="T97" fmla="*/ 426 h 1870"/>
                <a:gd name="T98" fmla="*/ 3306 w 3458"/>
                <a:gd name="T99" fmla="*/ 351 h 1870"/>
                <a:gd name="T100" fmla="*/ 2776 w 3458"/>
                <a:gd name="T101" fmla="*/ 351 h 1870"/>
                <a:gd name="T102" fmla="*/ 2244 w 3458"/>
                <a:gd name="T103" fmla="*/ 351 h 1870"/>
                <a:gd name="T104" fmla="*/ 1184 w 3458"/>
                <a:gd name="T105" fmla="*/ 351 h 1870"/>
                <a:gd name="T106" fmla="*/ 502 w 3458"/>
                <a:gd name="T107" fmla="*/ 351 h 1870"/>
                <a:gd name="T108" fmla="*/ 3079 w 3458"/>
                <a:gd name="T109" fmla="*/ 275 h 1870"/>
                <a:gd name="T110" fmla="*/ 2471 w 3458"/>
                <a:gd name="T111" fmla="*/ 275 h 1870"/>
                <a:gd name="T112" fmla="*/ 1184 w 3458"/>
                <a:gd name="T113" fmla="*/ 275 h 1870"/>
                <a:gd name="T114" fmla="*/ 426 w 3458"/>
                <a:gd name="T115" fmla="*/ 275 h 1870"/>
                <a:gd name="T116" fmla="*/ 1865 w 3458"/>
                <a:gd name="T117" fmla="*/ 199 h 1870"/>
                <a:gd name="T118" fmla="*/ 805 w 3458"/>
                <a:gd name="T119" fmla="*/ 199 h 1870"/>
                <a:gd name="T120" fmla="*/ 1789 w 3458"/>
                <a:gd name="T121" fmla="*/ 123 h 1870"/>
                <a:gd name="T122" fmla="*/ 881 w 3458"/>
                <a:gd name="T123" fmla="*/ 123 h 1870"/>
                <a:gd name="T124" fmla="*/ 1335 w 3458"/>
                <a:gd name="T125" fmla="*/ 48 h 18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58"/>
                <a:gd name="T190" fmla="*/ 0 h 1870"/>
                <a:gd name="T191" fmla="*/ 3458 w 3458"/>
                <a:gd name="T192" fmla="*/ 1870 h 187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58" h="1870">
                  <a:moveTo>
                    <a:pt x="956" y="1870"/>
                  </a:moveTo>
                  <a:lnTo>
                    <a:pt x="909" y="1870"/>
                  </a:lnTo>
                  <a:lnTo>
                    <a:pt x="909" y="1823"/>
                  </a:lnTo>
                  <a:lnTo>
                    <a:pt x="956" y="1823"/>
                  </a:lnTo>
                  <a:lnTo>
                    <a:pt x="956" y="1870"/>
                  </a:lnTo>
                  <a:close/>
                  <a:moveTo>
                    <a:pt x="3230" y="1794"/>
                  </a:moveTo>
                  <a:lnTo>
                    <a:pt x="3181" y="1794"/>
                  </a:lnTo>
                  <a:lnTo>
                    <a:pt x="3181" y="1747"/>
                  </a:lnTo>
                  <a:lnTo>
                    <a:pt x="3230" y="1747"/>
                  </a:lnTo>
                  <a:lnTo>
                    <a:pt x="3230" y="1794"/>
                  </a:lnTo>
                  <a:close/>
                  <a:moveTo>
                    <a:pt x="956" y="1794"/>
                  </a:moveTo>
                  <a:lnTo>
                    <a:pt x="909" y="1794"/>
                  </a:lnTo>
                  <a:lnTo>
                    <a:pt x="909" y="1747"/>
                  </a:lnTo>
                  <a:lnTo>
                    <a:pt x="956" y="1747"/>
                  </a:lnTo>
                  <a:lnTo>
                    <a:pt x="956" y="1794"/>
                  </a:lnTo>
                  <a:close/>
                  <a:moveTo>
                    <a:pt x="3306" y="1719"/>
                  </a:moveTo>
                  <a:lnTo>
                    <a:pt x="3257" y="1719"/>
                  </a:lnTo>
                  <a:lnTo>
                    <a:pt x="3257" y="1671"/>
                  </a:lnTo>
                  <a:lnTo>
                    <a:pt x="3306" y="1671"/>
                  </a:lnTo>
                  <a:lnTo>
                    <a:pt x="3306" y="1719"/>
                  </a:lnTo>
                  <a:close/>
                  <a:moveTo>
                    <a:pt x="3003" y="1719"/>
                  </a:moveTo>
                  <a:lnTo>
                    <a:pt x="2954" y="1719"/>
                  </a:lnTo>
                  <a:lnTo>
                    <a:pt x="2954" y="1671"/>
                  </a:lnTo>
                  <a:lnTo>
                    <a:pt x="3003" y="1671"/>
                  </a:lnTo>
                  <a:lnTo>
                    <a:pt x="3003" y="1719"/>
                  </a:lnTo>
                  <a:close/>
                  <a:moveTo>
                    <a:pt x="1032" y="1719"/>
                  </a:moveTo>
                  <a:lnTo>
                    <a:pt x="985" y="1719"/>
                  </a:lnTo>
                  <a:lnTo>
                    <a:pt x="985" y="1671"/>
                  </a:lnTo>
                  <a:lnTo>
                    <a:pt x="1032" y="1671"/>
                  </a:lnTo>
                  <a:lnTo>
                    <a:pt x="1032" y="1719"/>
                  </a:lnTo>
                  <a:close/>
                  <a:moveTo>
                    <a:pt x="956" y="1719"/>
                  </a:moveTo>
                  <a:lnTo>
                    <a:pt x="909" y="1719"/>
                  </a:lnTo>
                  <a:lnTo>
                    <a:pt x="909" y="1671"/>
                  </a:lnTo>
                  <a:lnTo>
                    <a:pt x="956" y="1671"/>
                  </a:lnTo>
                  <a:lnTo>
                    <a:pt x="956" y="1719"/>
                  </a:lnTo>
                  <a:close/>
                  <a:moveTo>
                    <a:pt x="3382" y="1643"/>
                  </a:moveTo>
                  <a:lnTo>
                    <a:pt x="3332" y="1643"/>
                  </a:lnTo>
                  <a:lnTo>
                    <a:pt x="3332" y="1596"/>
                  </a:lnTo>
                  <a:lnTo>
                    <a:pt x="3382" y="1596"/>
                  </a:lnTo>
                  <a:lnTo>
                    <a:pt x="3382" y="1643"/>
                  </a:lnTo>
                  <a:close/>
                  <a:moveTo>
                    <a:pt x="3306" y="1643"/>
                  </a:moveTo>
                  <a:lnTo>
                    <a:pt x="3257" y="1643"/>
                  </a:lnTo>
                  <a:lnTo>
                    <a:pt x="3257" y="1596"/>
                  </a:lnTo>
                  <a:lnTo>
                    <a:pt x="3306" y="1596"/>
                  </a:lnTo>
                  <a:lnTo>
                    <a:pt x="3306" y="1643"/>
                  </a:lnTo>
                  <a:close/>
                  <a:moveTo>
                    <a:pt x="3079" y="1643"/>
                  </a:moveTo>
                  <a:lnTo>
                    <a:pt x="3029" y="1643"/>
                  </a:lnTo>
                  <a:lnTo>
                    <a:pt x="3029" y="1596"/>
                  </a:lnTo>
                  <a:lnTo>
                    <a:pt x="3079" y="1596"/>
                  </a:lnTo>
                  <a:lnTo>
                    <a:pt x="3079" y="1643"/>
                  </a:lnTo>
                  <a:close/>
                  <a:moveTo>
                    <a:pt x="3003" y="1643"/>
                  </a:moveTo>
                  <a:lnTo>
                    <a:pt x="2954" y="1643"/>
                  </a:lnTo>
                  <a:lnTo>
                    <a:pt x="2954" y="1596"/>
                  </a:lnTo>
                  <a:lnTo>
                    <a:pt x="3003" y="1596"/>
                  </a:lnTo>
                  <a:lnTo>
                    <a:pt x="3003" y="1643"/>
                  </a:lnTo>
                  <a:close/>
                  <a:moveTo>
                    <a:pt x="2928" y="1643"/>
                  </a:moveTo>
                  <a:lnTo>
                    <a:pt x="2878" y="1643"/>
                  </a:lnTo>
                  <a:lnTo>
                    <a:pt x="2878" y="1596"/>
                  </a:lnTo>
                  <a:lnTo>
                    <a:pt x="2928" y="1596"/>
                  </a:lnTo>
                  <a:lnTo>
                    <a:pt x="2928" y="1643"/>
                  </a:lnTo>
                  <a:close/>
                  <a:moveTo>
                    <a:pt x="2776" y="1643"/>
                  </a:moveTo>
                  <a:lnTo>
                    <a:pt x="2726" y="1643"/>
                  </a:lnTo>
                  <a:lnTo>
                    <a:pt x="2726" y="1596"/>
                  </a:lnTo>
                  <a:lnTo>
                    <a:pt x="2776" y="1596"/>
                  </a:lnTo>
                  <a:lnTo>
                    <a:pt x="2776" y="1643"/>
                  </a:lnTo>
                  <a:close/>
                  <a:moveTo>
                    <a:pt x="1032" y="1643"/>
                  </a:moveTo>
                  <a:lnTo>
                    <a:pt x="985" y="1643"/>
                  </a:lnTo>
                  <a:lnTo>
                    <a:pt x="985" y="1596"/>
                  </a:lnTo>
                  <a:lnTo>
                    <a:pt x="1032" y="1596"/>
                  </a:lnTo>
                  <a:lnTo>
                    <a:pt x="1032" y="1643"/>
                  </a:lnTo>
                  <a:close/>
                  <a:moveTo>
                    <a:pt x="956" y="1643"/>
                  </a:moveTo>
                  <a:lnTo>
                    <a:pt x="909" y="1643"/>
                  </a:lnTo>
                  <a:lnTo>
                    <a:pt x="909" y="1596"/>
                  </a:lnTo>
                  <a:lnTo>
                    <a:pt x="956" y="1596"/>
                  </a:lnTo>
                  <a:lnTo>
                    <a:pt x="956" y="1643"/>
                  </a:lnTo>
                  <a:close/>
                  <a:moveTo>
                    <a:pt x="3079" y="1567"/>
                  </a:moveTo>
                  <a:lnTo>
                    <a:pt x="3029" y="1567"/>
                  </a:lnTo>
                  <a:lnTo>
                    <a:pt x="3029" y="1517"/>
                  </a:lnTo>
                  <a:lnTo>
                    <a:pt x="3079" y="1517"/>
                  </a:lnTo>
                  <a:lnTo>
                    <a:pt x="3079" y="1567"/>
                  </a:lnTo>
                  <a:close/>
                  <a:moveTo>
                    <a:pt x="3003" y="1567"/>
                  </a:moveTo>
                  <a:lnTo>
                    <a:pt x="2954" y="1567"/>
                  </a:lnTo>
                  <a:lnTo>
                    <a:pt x="2954" y="1517"/>
                  </a:lnTo>
                  <a:lnTo>
                    <a:pt x="3003" y="1517"/>
                  </a:lnTo>
                  <a:lnTo>
                    <a:pt x="3003" y="1567"/>
                  </a:lnTo>
                  <a:close/>
                  <a:moveTo>
                    <a:pt x="2928" y="1567"/>
                  </a:moveTo>
                  <a:lnTo>
                    <a:pt x="2878" y="1567"/>
                  </a:lnTo>
                  <a:lnTo>
                    <a:pt x="2878" y="1517"/>
                  </a:lnTo>
                  <a:lnTo>
                    <a:pt x="2928" y="1517"/>
                  </a:lnTo>
                  <a:lnTo>
                    <a:pt x="2928" y="1567"/>
                  </a:lnTo>
                  <a:close/>
                  <a:moveTo>
                    <a:pt x="2852" y="1567"/>
                  </a:moveTo>
                  <a:lnTo>
                    <a:pt x="2802" y="1567"/>
                  </a:lnTo>
                  <a:lnTo>
                    <a:pt x="2802" y="1517"/>
                  </a:lnTo>
                  <a:lnTo>
                    <a:pt x="2852" y="1517"/>
                  </a:lnTo>
                  <a:lnTo>
                    <a:pt x="2852" y="1567"/>
                  </a:lnTo>
                  <a:close/>
                  <a:moveTo>
                    <a:pt x="2776" y="1567"/>
                  </a:moveTo>
                  <a:lnTo>
                    <a:pt x="2726" y="1567"/>
                  </a:lnTo>
                  <a:lnTo>
                    <a:pt x="2726" y="1517"/>
                  </a:lnTo>
                  <a:lnTo>
                    <a:pt x="2776" y="1517"/>
                  </a:lnTo>
                  <a:lnTo>
                    <a:pt x="2776" y="1567"/>
                  </a:lnTo>
                  <a:close/>
                  <a:moveTo>
                    <a:pt x="1865" y="1567"/>
                  </a:moveTo>
                  <a:lnTo>
                    <a:pt x="1818" y="1567"/>
                  </a:lnTo>
                  <a:lnTo>
                    <a:pt x="1818" y="1517"/>
                  </a:lnTo>
                  <a:lnTo>
                    <a:pt x="1865" y="1517"/>
                  </a:lnTo>
                  <a:lnTo>
                    <a:pt x="1865" y="1567"/>
                  </a:lnTo>
                  <a:close/>
                  <a:moveTo>
                    <a:pt x="1789" y="1567"/>
                  </a:moveTo>
                  <a:lnTo>
                    <a:pt x="1742" y="1567"/>
                  </a:lnTo>
                  <a:lnTo>
                    <a:pt x="1742" y="1517"/>
                  </a:lnTo>
                  <a:lnTo>
                    <a:pt x="1789" y="1517"/>
                  </a:lnTo>
                  <a:lnTo>
                    <a:pt x="1789" y="1567"/>
                  </a:lnTo>
                  <a:close/>
                  <a:moveTo>
                    <a:pt x="1108" y="1567"/>
                  </a:moveTo>
                  <a:lnTo>
                    <a:pt x="1060" y="1567"/>
                  </a:lnTo>
                  <a:lnTo>
                    <a:pt x="1060" y="1517"/>
                  </a:lnTo>
                  <a:lnTo>
                    <a:pt x="1108" y="1517"/>
                  </a:lnTo>
                  <a:lnTo>
                    <a:pt x="1108" y="1567"/>
                  </a:lnTo>
                  <a:close/>
                  <a:moveTo>
                    <a:pt x="1032" y="1567"/>
                  </a:moveTo>
                  <a:lnTo>
                    <a:pt x="985" y="1567"/>
                  </a:lnTo>
                  <a:lnTo>
                    <a:pt x="985" y="1517"/>
                  </a:lnTo>
                  <a:lnTo>
                    <a:pt x="1032" y="1517"/>
                  </a:lnTo>
                  <a:lnTo>
                    <a:pt x="1032" y="1567"/>
                  </a:lnTo>
                  <a:close/>
                  <a:moveTo>
                    <a:pt x="956" y="1567"/>
                  </a:moveTo>
                  <a:lnTo>
                    <a:pt x="909" y="1567"/>
                  </a:lnTo>
                  <a:lnTo>
                    <a:pt x="909" y="1517"/>
                  </a:lnTo>
                  <a:lnTo>
                    <a:pt x="956" y="1517"/>
                  </a:lnTo>
                  <a:lnTo>
                    <a:pt x="956" y="1567"/>
                  </a:lnTo>
                  <a:close/>
                  <a:moveTo>
                    <a:pt x="3079" y="1491"/>
                  </a:moveTo>
                  <a:lnTo>
                    <a:pt x="3029" y="1491"/>
                  </a:lnTo>
                  <a:lnTo>
                    <a:pt x="3029" y="1442"/>
                  </a:lnTo>
                  <a:lnTo>
                    <a:pt x="3079" y="1442"/>
                  </a:lnTo>
                  <a:lnTo>
                    <a:pt x="3079" y="1491"/>
                  </a:lnTo>
                  <a:close/>
                  <a:moveTo>
                    <a:pt x="3003" y="1491"/>
                  </a:moveTo>
                  <a:lnTo>
                    <a:pt x="2954" y="1491"/>
                  </a:lnTo>
                  <a:lnTo>
                    <a:pt x="2954" y="1442"/>
                  </a:lnTo>
                  <a:lnTo>
                    <a:pt x="3003" y="1442"/>
                  </a:lnTo>
                  <a:lnTo>
                    <a:pt x="3003" y="1491"/>
                  </a:lnTo>
                  <a:close/>
                  <a:moveTo>
                    <a:pt x="2928" y="1491"/>
                  </a:moveTo>
                  <a:lnTo>
                    <a:pt x="2878" y="1491"/>
                  </a:lnTo>
                  <a:lnTo>
                    <a:pt x="2878" y="1442"/>
                  </a:lnTo>
                  <a:lnTo>
                    <a:pt x="2928" y="1442"/>
                  </a:lnTo>
                  <a:lnTo>
                    <a:pt x="2928" y="1491"/>
                  </a:lnTo>
                  <a:close/>
                  <a:moveTo>
                    <a:pt x="2852" y="1491"/>
                  </a:moveTo>
                  <a:lnTo>
                    <a:pt x="2802" y="1491"/>
                  </a:lnTo>
                  <a:lnTo>
                    <a:pt x="2802" y="1442"/>
                  </a:lnTo>
                  <a:lnTo>
                    <a:pt x="2852" y="1442"/>
                  </a:lnTo>
                  <a:lnTo>
                    <a:pt x="2852" y="1491"/>
                  </a:lnTo>
                  <a:close/>
                  <a:moveTo>
                    <a:pt x="2776" y="1491"/>
                  </a:moveTo>
                  <a:lnTo>
                    <a:pt x="2726" y="1491"/>
                  </a:lnTo>
                  <a:lnTo>
                    <a:pt x="2726" y="1442"/>
                  </a:lnTo>
                  <a:lnTo>
                    <a:pt x="2776" y="1442"/>
                  </a:lnTo>
                  <a:lnTo>
                    <a:pt x="2776" y="1491"/>
                  </a:lnTo>
                  <a:close/>
                  <a:moveTo>
                    <a:pt x="2700" y="1491"/>
                  </a:moveTo>
                  <a:lnTo>
                    <a:pt x="2651" y="1491"/>
                  </a:lnTo>
                  <a:lnTo>
                    <a:pt x="2651" y="1442"/>
                  </a:lnTo>
                  <a:lnTo>
                    <a:pt x="2700" y="1442"/>
                  </a:lnTo>
                  <a:lnTo>
                    <a:pt x="2700" y="1491"/>
                  </a:lnTo>
                  <a:close/>
                  <a:moveTo>
                    <a:pt x="2092" y="1491"/>
                  </a:moveTo>
                  <a:lnTo>
                    <a:pt x="2045" y="1491"/>
                  </a:lnTo>
                  <a:lnTo>
                    <a:pt x="2045" y="1442"/>
                  </a:lnTo>
                  <a:lnTo>
                    <a:pt x="2092" y="1442"/>
                  </a:lnTo>
                  <a:lnTo>
                    <a:pt x="2092" y="1491"/>
                  </a:lnTo>
                  <a:close/>
                  <a:moveTo>
                    <a:pt x="1941" y="1491"/>
                  </a:moveTo>
                  <a:lnTo>
                    <a:pt x="1893" y="1491"/>
                  </a:lnTo>
                  <a:lnTo>
                    <a:pt x="1893" y="1442"/>
                  </a:lnTo>
                  <a:lnTo>
                    <a:pt x="1941" y="1442"/>
                  </a:lnTo>
                  <a:lnTo>
                    <a:pt x="1941" y="1491"/>
                  </a:lnTo>
                  <a:close/>
                  <a:moveTo>
                    <a:pt x="1865" y="1491"/>
                  </a:moveTo>
                  <a:lnTo>
                    <a:pt x="1818" y="1491"/>
                  </a:lnTo>
                  <a:lnTo>
                    <a:pt x="1818" y="1442"/>
                  </a:lnTo>
                  <a:lnTo>
                    <a:pt x="1865" y="1442"/>
                  </a:lnTo>
                  <a:lnTo>
                    <a:pt x="1865" y="1491"/>
                  </a:lnTo>
                  <a:close/>
                  <a:moveTo>
                    <a:pt x="1789" y="1491"/>
                  </a:moveTo>
                  <a:lnTo>
                    <a:pt x="1742" y="1491"/>
                  </a:lnTo>
                  <a:lnTo>
                    <a:pt x="1742" y="1442"/>
                  </a:lnTo>
                  <a:lnTo>
                    <a:pt x="1789" y="1442"/>
                  </a:lnTo>
                  <a:lnTo>
                    <a:pt x="1789" y="1491"/>
                  </a:lnTo>
                  <a:close/>
                  <a:moveTo>
                    <a:pt x="1184" y="1491"/>
                  </a:moveTo>
                  <a:lnTo>
                    <a:pt x="1136" y="1491"/>
                  </a:lnTo>
                  <a:lnTo>
                    <a:pt x="1136" y="1442"/>
                  </a:lnTo>
                  <a:lnTo>
                    <a:pt x="1184" y="1442"/>
                  </a:lnTo>
                  <a:lnTo>
                    <a:pt x="1184" y="1491"/>
                  </a:lnTo>
                  <a:close/>
                  <a:moveTo>
                    <a:pt x="1108" y="1491"/>
                  </a:moveTo>
                  <a:lnTo>
                    <a:pt x="1060" y="1491"/>
                  </a:lnTo>
                  <a:lnTo>
                    <a:pt x="1060" y="1442"/>
                  </a:lnTo>
                  <a:lnTo>
                    <a:pt x="1108" y="1442"/>
                  </a:lnTo>
                  <a:lnTo>
                    <a:pt x="1108" y="1491"/>
                  </a:lnTo>
                  <a:close/>
                  <a:moveTo>
                    <a:pt x="1032" y="1491"/>
                  </a:moveTo>
                  <a:lnTo>
                    <a:pt x="985" y="1491"/>
                  </a:lnTo>
                  <a:lnTo>
                    <a:pt x="985" y="1442"/>
                  </a:lnTo>
                  <a:lnTo>
                    <a:pt x="1032" y="1442"/>
                  </a:lnTo>
                  <a:lnTo>
                    <a:pt x="1032" y="1491"/>
                  </a:lnTo>
                  <a:close/>
                  <a:moveTo>
                    <a:pt x="956" y="1491"/>
                  </a:moveTo>
                  <a:lnTo>
                    <a:pt x="909" y="1491"/>
                  </a:lnTo>
                  <a:lnTo>
                    <a:pt x="909" y="1442"/>
                  </a:lnTo>
                  <a:lnTo>
                    <a:pt x="956" y="1442"/>
                  </a:lnTo>
                  <a:lnTo>
                    <a:pt x="956" y="1491"/>
                  </a:lnTo>
                  <a:close/>
                  <a:moveTo>
                    <a:pt x="3003" y="1413"/>
                  </a:moveTo>
                  <a:lnTo>
                    <a:pt x="2954" y="1413"/>
                  </a:lnTo>
                  <a:lnTo>
                    <a:pt x="2954" y="1366"/>
                  </a:lnTo>
                  <a:lnTo>
                    <a:pt x="3003" y="1366"/>
                  </a:lnTo>
                  <a:lnTo>
                    <a:pt x="3003" y="1413"/>
                  </a:lnTo>
                  <a:close/>
                  <a:moveTo>
                    <a:pt x="2928" y="1413"/>
                  </a:moveTo>
                  <a:lnTo>
                    <a:pt x="2878" y="1413"/>
                  </a:lnTo>
                  <a:lnTo>
                    <a:pt x="2878" y="1366"/>
                  </a:lnTo>
                  <a:lnTo>
                    <a:pt x="2928" y="1366"/>
                  </a:lnTo>
                  <a:lnTo>
                    <a:pt x="2928" y="1413"/>
                  </a:lnTo>
                  <a:close/>
                  <a:moveTo>
                    <a:pt x="2852" y="1413"/>
                  </a:moveTo>
                  <a:lnTo>
                    <a:pt x="2802" y="1413"/>
                  </a:lnTo>
                  <a:lnTo>
                    <a:pt x="2802" y="1366"/>
                  </a:lnTo>
                  <a:lnTo>
                    <a:pt x="2852" y="1366"/>
                  </a:lnTo>
                  <a:lnTo>
                    <a:pt x="2852" y="1413"/>
                  </a:lnTo>
                  <a:close/>
                  <a:moveTo>
                    <a:pt x="2092" y="1413"/>
                  </a:moveTo>
                  <a:lnTo>
                    <a:pt x="2045" y="1413"/>
                  </a:lnTo>
                  <a:lnTo>
                    <a:pt x="2045" y="1366"/>
                  </a:lnTo>
                  <a:lnTo>
                    <a:pt x="2092" y="1366"/>
                  </a:lnTo>
                  <a:lnTo>
                    <a:pt x="2092" y="1413"/>
                  </a:lnTo>
                  <a:close/>
                  <a:moveTo>
                    <a:pt x="2016" y="1413"/>
                  </a:moveTo>
                  <a:lnTo>
                    <a:pt x="1969" y="1413"/>
                  </a:lnTo>
                  <a:lnTo>
                    <a:pt x="1969" y="1366"/>
                  </a:lnTo>
                  <a:lnTo>
                    <a:pt x="2016" y="1366"/>
                  </a:lnTo>
                  <a:lnTo>
                    <a:pt x="2016" y="1413"/>
                  </a:lnTo>
                  <a:close/>
                  <a:moveTo>
                    <a:pt x="1941" y="1413"/>
                  </a:moveTo>
                  <a:lnTo>
                    <a:pt x="1893" y="1413"/>
                  </a:lnTo>
                  <a:lnTo>
                    <a:pt x="1893" y="1366"/>
                  </a:lnTo>
                  <a:lnTo>
                    <a:pt x="1941" y="1366"/>
                  </a:lnTo>
                  <a:lnTo>
                    <a:pt x="1941" y="1413"/>
                  </a:lnTo>
                  <a:close/>
                  <a:moveTo>
                    <a:pt x="1865" y="1413"/>
                  </a:moveTo>
                  <a:lnTo>
                    <a:pt x="1818" y="1413"/>
                  </a:lnTo>
                  <a:lnTo>
                    <a:pt x="1818" y="1366"/>
                  </a:lnTo>
                  <a:lnTo>
                    <a:pt x="1865" y="1366"/>
                  </a:lnTo>
                  <a:lnTo>
                    <a:pt x="1865" y="1413"/>
                  </a:lnTo>
                  <a:close/>
                  <a:moveTo>
                    <a:pt x="1789" y="1413"/>
                  </a:moveTo>
                  <a:lnTo>
                    <a:pt x="1742" y="1413"/>
                  </a:lnTo>
                  <a:lnTo>
                    <a:pt x="1742" y="1366"/>
                  </a:lnTo>
                  <a:lnTo>
                    <a:pt x="1789" y="1366"/>
                  </a:lnTo>
                  <a:lnTo>
                    <a:pt x="1789" y="1413"/>
                  </a:lnTo>
                  <a:close/>
                  <a:moveTo>
                    <a:pt x="1259" y="1413"/>
                  </a:moveTo>
                  <a:lnTo>
                    <a:pt x="1212" y="1413"/>
                  </a:lnTo>
                  <a:lnTo>
                    <a:pt x="1212" y="1366"/>
                  </a:lnTo>
                  <a:lnTo>
                    <a:pt x="1259" y="1366"/>
                  </a:lnTo>
                  <a:lnTo>
                    <a:pt x="1259" y="1413"/>
                  </a:lnTo>
                  <a:close/>
                  <a:moveTo>
                    <a:pt x="1184" y="1413"/>
                  </a:moveTo>
                  <a:lnTo>
                    <a:pt x="1136" y="1413"/>
                  </a:lnTo>
                  <a:lnTo>
                    <a:pt x="1136" y="1366"/>
                  </a:lnTo>
                  <a:lnTo>
                    <a:pt x="1184" y="1366"/>
                  </a:lnTo>
                  <a:lnTo>
                    <a:pt x="1184" y="1413"/>
                  </a:lnTo>
                  <a:close/>
                  <a:moveTo>
                    <a:pt x="1108" y="1413"/>
                  </a:moveTo>
                  <a:lnTo>
                    <a:pt x="1060" y="1413"/>
                  </a:lnTo>
                  <a:lnTo>
                    <a:pt x="1060" y="1366"/>
                  </a:lnTo>
                  <a:lnTo>
                    <a:pt x="1108" y="1366"/>
                  </a:lnTo>
                  <a:lnTo>
                    <a:pt x="1108" y="1413"/>
                  </a:lnTo>
                  <a:close/>
                  <a:moveTo>
                    <a:pt x="1032" y="1413"/>
                  </a:moveTo>
                  <a:lnTo>
                    <a:pt x="985" y="1413"/>
                  </a:lnTo>
                  <a:lnTo>
                    <a:pt x="985" y="1366"/>
                  </a:lnTo>
                  <a:lnTo>
                    <a:pt x="1032" y="1366"/>
                  </a:lnTo>
                  <a:lnTo>
                    <a:pt x="1032" y="1413"/>
                  </a:lnTo>
                  <a:close/>
                  <a:moveTo>
                    <a:pt x="956" y="1413"/>
                  </a:moveTo>
                  <a:lnTo>
                    <a:pt x="909" y="1413"/>
                  </a:lnTo>
                  <a:lnTo>
                    <a:pt x="909" y="1366"/>
                  </a:lnTo>
                  <a:lnTo>
                    <a:pt x="956" y="1366"/>
                  </a:lnTo>
                  <a:lnTo>
                    <a:pt x="956" y="1413"/>
                  </a:lnTo>
                  <a:close/>
                  <a:moveTo>
                    <a:pt x="3079" y="1338"/>
                  </a:moveTo>
                  <a:lnTo>
                    <a:pt x="3029" y="1338"/>
                  </a:lnTo>
                  <a:lnTo>
                    <a:pt x="3029" y="1290"/>
                  </a:lnTo>
                  <a:lnTo>
                    <a:pt x="3079" y="1290"/>
                  </a:lnTo>
                  <a:lnTo>
                    <a:pt x="3079" y="1338"/>
                  </a:lnTo>
                  <a:close/>
                  <a:moveTo>
                    <a:pt x="3003" y="1338"/>
                  </a:moveTo>
                  <a:lnTo>
                    <a:pt x="2954" y="1338"/>
                  </a:lnTo>
                  <a:lnTo>
                    <a:pt x="2954" y="1290"/>
                  </a:lnTo>
                  <a:lnTo>
                    <a:pt x="3003" y="1290"/>
                  </a:lnTo>
                  <a:lnTo>
                    <a:pt x="3003" y="1338"/>
                  </a:lnTo>
                  <a:close/>
                  <a:moveTo>
                    <a:pt x="2016" y="1338"/>
                  </a:moveTo>
                  <a:lnTo>
                    <a:pt x="1969" y="1338"/>
                  </a:lnTo>
                  <a:lnTo>
                    <a:pt x="1969" y="1290"/>
                  </a:lnTo>
                  <a:lnTo>
                    <a:pt x="2016" y="1290"/>
                  </a:lnTo>
                  <a:lnTo>
                    <a:pt x="2016" y="1338"/>
                  </a:lnTo>
                  <a:close/>
                  <a:moveTo>
                    <a:pt x="1941" y="1338"/>
                  </a:moveTo>
                  <a:lnTo>
                    <a:pt x="1893" y="1338"/>
                  </a:lnTo>
                  <a:lnTo>
                    <a:pt x="1893" y="1290"/>
                  </a:lnTo>
                  <a:lnTo>
                    <a:pt x="1941" y="1290"/>
                  </a:lnTo>
                  <a:lnTo>
                    <a:pt x="1941" y="1338"/>
                  </a:lnTo>
                  <a:close/>
                  <a:moveTo>
                    <a:pt x="1865" y="1338"/>
                  </a:moveTo>
                  <a:lnTo>
                    <a:pt x="1818" y="1338"/>
                  </a:lnTo>
                  <a:lnTo>
                    <a:pt x="1818" y="1290"/>
                  </a:lnTo>
                  <a:lnTo>
                    <a:pt x="1865" y="1290"/>
                  </a:lnTo>
                  <a:lnTo>
                    <a:pt x="1865" y="1338"/>
                  </a:lnTo>
                  <a:close/>
                  <a:moveTo>
                    <a:pt x="1789" y="1338"/>
                  </a:moveTo>
                  <a:lnTo>
                    <a:pt x="1742" y="1338"/>
                  </a:lnTo>
                  <a:lnTo>
                    <a:pt x="1742" y="1290"/>
                  </a:lnTo>
                  <a:lnTo>
                    <a:pt x="1789" y="1290"/>
                  </a:lnTo>
                  <a:lnTo>
                    <a:pt x="1789" y="1338"/>
                  </a:lnTo>
                  <a:close/>
                  <a:moveTo>
                    <a:pt x="1259" y="1338"/>
                  </a:moveTo>
                  <a:lnTo>
                    <a:pt x="1212" y="1338"/>
                  </a:lnTo>
                  <a:lnTo>
                    <a:pt x="1212" y="1290"/>
                  </a:lnTo>
                  <a:lnTo>
                    <a:pt x="1259" y="1290"/>
                  </a:lnTo>
                  <a:lnTo>
                    <a:pt x="1259" y="1338"/>
                  </a:lnTo>
                  <a:close/>
                  <a:moveTo>
                    <a:pt x="1184" y="1338"/>
                  </a:moveTo>
                  <a:lnTo>
                    <a:pt x="1136" y="1338"/>
                  </a:lnTo>
                  <a:lnTo>
                    <a:pt x="1136" y="1290"/>
                  </a:lnTo>
                  <a:lnTo>
                    <a:pt x="1184" y="1290"/>
                  </a:lnTo>
                  <a:lnTo>
                    <a:pt x="1184" y="1338"/>
                  </a:lnTo>
                  <a:close/>
                  <a:moveTo>
                    <a:pt x="1108" y="1338"/>
                  </a:moveTo>
                  <a:lnTo>
                    <a:pt x="1060" y="1338"/>
                  </a:lnTo>
                  <a:lnTo>
                    <a:pt x="1060" y="1290"/>
                  </a:lnTo>
                  <a:lnTo>
                    <a:pt x="1108" y="1290"/>
                  </a:lnTo>
                  <a:lnTo>
                    <a:pt x="1108" y="1338"/>
                  </a:lnTo>
                  <a:close/>
                  <a:moveTo>
                    <a:pt x="1032" y="1338"/>
                  </a:moveTo>
                  <a:lnTo>
                    <a:pt x="985" y="1338"/>
                  </a:lnTo>
                  <a:lnTo>
                    <a:pt x="985" y="1290"/>
                  </a:lnTo>
                  <a:lnTo>
                    <a:pt x="1032" y="1290"/>
                  </a:lnTo>
                  <a:lnTo>
                    <a:pt x="1032" y="1338"/>
                  </a:lnTo>
                  <a:close/>
                  <a:moveTo>
                    <a:pt x="956" y="1338"/>
                  </a:moveTo>
                  <a:lnTo>
                    <a:pt x="909" y="1338"/>
                  </a:lnTo>
                  <a:lnTo>
                    <a:pt x="909" y="1290"/>
                  </a:lnTo>
                  <a:lnTo>
                    <a:pt x="956" y="1290"/>
                  </a:lnTo>
                  <a:lnTo>
                    <a:pt x="956" y="1338"/>
                  </a:lnTo>
                  <a:close/>
                  <a:moveTo>
                    <a:pt x="881" y="1338"/>
                  </a:moveTo>
                  <a:lnTo>
                    <a:pt x="833" y="1338"/>
                  </a:lnTo>
                  <a:lnTo>
                    <a:pt x="833" y="1290"/>
                  </a:lnTo>
                  <a:lnTo>
                    <a:pt x="881" y="1290"/>
                  </a:lnTo>
                  <a:lnTo>
                    <a:pt x="881" y="1338"/>
                  </a:lnTo>
                  <a:close/>
                  <a:moveTo>
                    <a:pt x="3003" y="1262"/>
                  </a:moveTo>
                  <a:lnTo>
                    <a:pt x="2954" y="1262"/>
                  </a:lnTo>
                  <a:lnTo>
                    <a:pt x="2954" y="1215"/>
                  </a:lnTo>
                  <a:lnTo>
                    <a:pt x="3003" y="1215"/>
                  </a:lnTo>
                  <a:lnTo>
                    <a:pt x="3003" y="1262"/>
                  </a:lnTo>
                  <a:close/>
                  <a:moveTo>
                    <a:pt x="2928" y="1262"/>
                  </a:moveTo>
                  <a:lnTo>
                    <a:pt x="2878" y="1262"/>
                  </a:lnTo>
                  <a:lnTo>
                    <a:pt x="2878" y="1215"/>
                  </a:lnTo>
                  <a:lnTo>
                    <a:pt x="2928" y="1215"/>
                  </a:lnTo>
                  <a:lnTo>
                    <a:pt x="2928" y="1262"/>
                  </a:lnTo>
                  <a:close/>
                  <a:moveTo>
                    <a:pt x="2776" y="1262"/>
                  </a:moveTo>
                  <a:lnTo>
                    <a:pt x="2726" y="1262"/>
                  </a:lnTo>
                  <a:lnTo>
                    <a:pt x="2726" y="1215"/>
                  </a:lnTo>
                  <a:lnTo>
                    <a:pt x="2776" y="1215"/>
                  </a:lnTo>
                  <a:lnTo>
                    <a:pt x="2776" y="1262"/>
                  </a:lnTo>
                  <a:close/>
                  <a:moveTo>
                    <a:pt x="2700" y="1262"/>
                  </a:moveTo>
                  <a:lnTo>
                    <a:pt x="2651" y="1262"/>
                  </a:lnTo>
                  <a:lnTo>
                    <a:pt x="2651" y="1215"/>
                  </a:lnTo>
                  <a:lnTo>
                    <a:pt x="2700" y="1215"/>
                  </a:lnTo>
                  <a:lnTo>
                    <a:pt x="2700" y="1262"/>
                  </a:lnTo>
                  <a:close/>
                  <a:moveTo>
                    <a:pt x="2622" y="1262"/>
                  </a:moveTo>
                  <a:lnTo>
                    <a:pt x="2575" y="1262"/>
                  </a:lnTo>
                  <a:lnTo>
                    <a:pt x="2575" y="1215"/>
                  </a:lnTo>
                  <a:lnTo>
                    <a:pt x="2622" y="1215"/>
                  </a:lnTo>
                  <a:lnTo>
                    <a:pt x="2622" y="1262"/>
                  </a:lnTo>
                  <a:close/>
                  <a:moveTo>
                    <a:pt x="2016" y="1262"/>
                  </a:moveTo>
                  <a:lnTo>
                    <a:pt x="1969" y="1262"/>
                  </a:lnTo>
                  <a:lnTo>
                    <a:pt x="1969" y="1215"/>
                  </a:lnTo>
                  <a:lnTo>
                    <a:pt x="2016" y="1215"/>
                  </a:lnTo>
                  <a:lnTo>
                    <a:pt x="2016" y="1262"/>
                  </a:lnTo>
                  <a:close/>
                  <a:moveTo>
                    <a:pt x="1941" y="1262"/>
                  </a:moveTo>
                  <a:lnTo>
                    <a:pt x="1893" y="1262"/>
                  </a:lnTo>
                  <a:lnTo>
                    <a:pt x="1893" y="1215"/>
                  </a:lnTo>
                  <a:lnTo>
                    <a:pt x="1941" y="1215"/>
                  </a:lnTo>
                  <a:lnTo>
                    <a:pt x="1941" y="1262"/>
                  </a:lnTo>
                  <a:close/>
                  <a:moveTo>
                    <a:pt x="1865" y="1262"/>
                  </a:moveTo>
                  <a:lnTo>
                    <a:pt x="1818" y="1262"/>
                  </a:lnTo>
                  <a:lnTo>
                    <a:pt x="1818" y="1215"/>
                  </a:lnTo>
                  <a:lnTo>
                    <a:pt x="1865" y="1215"/>
                  </a:lnTo>
                  <a:lnTo>
                    <a:pt x="1865" y="1262"/>
                  </a:lnTo>
                  <a:close/>
                  <a:moveTo>
                    <a:pt x="1789" y="1262"/>
                  </a:moveTo>
                  <a:lnTo>
                    <a:pt x="1742" y="1262"/>
                  </a:lnTo>
                  <a:lnTo>
                    <a:pt x="1742" y="1215"/>
                  </a:lnTo>
                  <a:lnTo>
                    <a:pt x="1789" y="1215"/>
                  </a:lnTo>
                  <a:lnTo>
                    <a:pt x="1789" y="1262"/>
                  </a:lnTo>
                  <a:close/>
                  <a:moveTo>
                    <a:pt x="1259" y="1262"/>
                  </a:moveTo>
                  <a:lnTo>
                    <a:pt x="1212" y="1262"/>
                  </a:lnTo>
                  <a:lnTo>
                    <a:pt x="1212" y="1215"/>
                  </a:lnTo>
                  <a:lnTo>
                    <a:pt x="1259" y="1215"/>
                  </a:lnTo>
                  <a:lnTo>
                    <a:pt x="1259" y="1262"/>
                  </a:lnTo>
                  <a:close/>
                  <a:moveTo>
                    <a:pt x="1184" y="1262"/>
                  </a:moveTo>
                  <a:lnTo>
                    <a:pt x="1136" y="1262"/>
                  </a:lnTo>
                  <a:lnTo>
                    <a:pt x="1136" y="1215"/>
                  </a:lnTo>
                  <a:lnTo>
                    <a:pt x="1184" y="1215"/>
                  </a:lnTo>
                  <a:lnTo>
                    <a:pt x="1184" y="1262"/>
                  </a:lnTo>
                  <a:close/>
                  <a:moveTo>
                    <a:pt x="1108" y="1262"/>
                  </a:moveTo>
                  <a:lnTo>
                    <a:pt x="1060" y="1262"/>
                  </a:lnTo>
                  <a:lnTo>
                    <a:pt x="1060" y="1215"/>
                  </a:lnTo>
                  <a:lnTo>
                    <a:pt x="1108" y="1215"/>
                  </a:lnTo>
                  <a:lnTo>
                    <a:pt x="1108" y="1262"/>
                  </a:lnTo>
                  <a:close/>
                  <a:moveTo>
                    <a:pt x="1032" y="1262"/>
                  </a:moveTo>
                  <a:lnTo>
                    <a:pt x="985" y="1262"/>
                  </a:lnTo>
                  <a:lnTo>
                    <a:pt x="985" y="1215"/>
                  </a:lnTo>
                  <a:lnTo>
                    <a:pt x="1032" y="1215"/>
                  </a:lnTo>
                  <a:lnTo>
                    <a:pt x="1032" y="1262"/>
                  </a:lnTo>
                  <a:close/>
                  <a:moveTo>
                    <a:pt x="956" y="1262"/>
                  </a:moveTo>
                  <a:lnTo>
                    <a:pt x="909" y="1262"/>
                  </a:lnTo>
                  <a:lnTo>
                    <a:pt x="909" y="1215"/>
                  </a:lnTo>
                  <a:lnTo>
                    <a:pt x="956" y="1215"/>
                  </a:lnTo>
                  <a:lnTo>
                    <a:pt x="956" y="1262"/>
                  </a:lnTo>
                  <a:close/>
                  <a:moveTo>
                    <a:pt x="881" y="1262"/>
                  </a:moveTo>
                  <a:lnTo>
                    <a:pt x="833" y="1262"/>
                  </a:lnTo>
                  <a:lnTo>
                    <a:pt x="833" y="1215"/>
                  </a:lnTo>
                  <a:lnTo>
                    <a:pt x="881" y="1215"/>
                  </a:lnTo>
                  <a:lnTo>
                    <a:pt x="881" y="1262"/>
                  </a:lnTo>
                  <a:close/>
                  <a:moveTo>
                    <a:pt x="2700" y="1186"/>
                  </a:moveTo>
                  <a:lnTo>
                    <a:pt x="2651" y="1186"/>
                  </a:lnTo>
                  <a:lnTo>
                    <a:pt x="2651" y="1139"/>
                  </a:lnTo>
                  <a:lnTo>
                    <a:pt x="2700" y="1139"/>
                  </a:lnTo>
                  <a:lnTo>
                    <a:pt x="2700" y="1186"/>
                  </a:lnTo>
                  <a:close/>
                  <a:moveTo>
                    <a:pt x="2622" y="1186"/>
                  </a:moveTo>
                  <a:lnTo>
                    <a:pt x="2575" y="1186"/>
                  </a:lnTo>
                  <a:lnTo>
                    <a:pt x="2575" y="1139"/>
                  </a:lnTo>
                  <a:lnTo>
                    <a:pt x="2622" y="1139"/>
                  </a:lnTo>
                  <a:lnTo>
                    <a:pt x="2622" y="1186"/>
                  </a:lnTo>
                  <a:close/>
                  <a:moveTo>
                    <a:pt x="2547" y="1186"/>
                  </a:moveTo>
                  <a:lnTo>
                    <a:pt x="2499" y="1186"/>
                  </a:lnTo>
                  <a:lnTo>
                    <a:pt x="2499" y="1139"/>
                  </a:lnTo>
                  <a:lnTo>
                    <a:pt x="2547" y="1139"/>
                  </a:lnTo>
                  <a:lnTo>
                    <a:pt x="2547" y="1186"/>
                  </a:lnTo>
                  <a:close/>
                  <a:moveTo>
                    <a:pt x="2092" y="1186"/>
                  </a:moveTo>
                  <a:lnTo>
                    <a:pt x="2045" y="1186"/>
                  </a:lnTo>
                  <a:lnTo>
                    <a:pt x="2045" y="1139"/>
                  </a:lnTo>
                  <a:lnTo>
                    <a:pt x="2092" y="1139"/>
                  </a:lnTo>
                  <a:lnTo>
                    <a:pt x="2092" y="1186"/>
                  </a:lnTo>
                  <a:close/>
                  <a:moveTo>
                    <a:pt x="2016" y="1186"/>
                  </a:moveTo>
                  <a:lnTo>
                    <a:pt x="1969" y="1186"/>
                  </a:lnTo>
                  <a:lnTo>
                    <a:pt x="1969" y="1139"/>
                  </a:lnTo>
                  <a:lnTo>
                    <a:pt x="2016" y="1139"/>
                  </a:lnTo>
                  <a:lnTo>
                    <a:pt x="2016" y="1186"/>
                  </a:lnTo>
                  <a:close/>
                  <a:moveTo>
                    <a:pt x="1941" y="1186"/>
                  </a:moveTo>
                  <a:lnTo>
                    <a:pt x="1893" y="1186"/>
                  </a:lnTo>
                  <a:lnTo>
                    <a:pt x="1893" y="1139"/>
                  </a:lnTo>
                  <a:lnTo>
                    <a:pt x="1941" y="1139"/>
                  </a:lnTo>
                  <a:lnTo>
                    <a:pt x="1941" y="1186"/>
                  </a:lnTo>
                  <a:close/>
                  <a:moveTo>
                    <a:pt x="1865" y="1186"/>
                  </a:moveTo>
                  <a:lnTo>
                    <a:pt x="1818" y="1186"/>
                  </a:lnTo>
                  <a:lnTo>
                    <a:pt x="1818" y="1139"/>
                  </a:lnTo>
                  <a:lnTo>
                    <a:pt x="1865" y="1139"/>
                  </a:lnTo>
                  <a:lnTo>
                    <a:pt x="1865" y="1186"/>
                  </a:lnTo>
                  <a:close/>
                  <a:moveTo>
                    <a:pt x="1789" y="1186"/>
                  </a:moveTo>
                  <a:lnTo>
                    <a:pt x="1742" y="1186"/>
                  </a:lnTo>
                  <a:lnTo>
                    <a:pt x="1742" y="1139"/>
                  </a:lnTo>
                  <a:lnTo>
                    <a:pt x="1789" y="1139"/>
                  </a:lnTo>
                  <a:lnTo>
                    <a:pt x="1789" y="1186"/>
                  </a:lnTo>
                  <a:close/>
                  <a:moveTo>
                    <a:pt x="1714" y="1186"/>
                  </a:moveTo>
                  <a:lnTo>
                    <a:pt x="1666" y="1186"/>
                  </a:lnTo>
                  <a:lnTo>
                    <a:pt x="1666" y="1139"/>
                  </a:lnTo>
                  <a:lnTo>
                    <a:pt x="1714" y="1139"/>
                  </a:lnTo>
                  <a:lnTo>
                    <a:pt x="1714" y="1186"/>
                  </a:lnTo>
                  <a:close/>
                  <a:moveTo>
                    <a:pt x="1638" y="1186"/>
                  </a:moveTo>
                  <a:lnTo>
                    <a:pt x="1591" y="1186"/>
                  </a:lnTo>
                  <a:lnTo>
                    <a:pt x="1591" y="1139"/>
                  </a:lnTo>
                  <a:lnTo>
                    <a:pt x="1638" y="1139"/>
                  </a:lnTo>
                  <a:lnTo>
                    <a:pt x="1638" y="1186"/>
                  </a:lnTo>
                  <a:close/>
                  <a:moveTo>
                    <a:pt x="1562" y="1186"/>
                  </a:moveTo>
                  <a:lnTo>
                    <a:pt x="1515" y="1186"/>
                  </a:lnTo>
                  <a:lnTo>
                    <a:pt x="1515" y="1139"/>
                  </a:lnTo>
                  <a:lnTo>
                    <a:pt x="1562" y="1139"/>
                  </a:lnTo>
                  <a:lnTo>
                    <a:pt x="1562" y="1186"/>
                  </a:lnTo>
                  <a:close/>
                  <a:moveTo>
                    <a:pt x="1108" y="1186"/>
                  </a:moveTo>
                  <a:lnTo>
                    <a:pt x="1060" y="1186"/>
                  </a:lnTo>
                  <a:lnTo>
                    <a:pt x="1060" y="1139"/>
                  </a:lnTo>
                  <a:lnTo>
                    <a:pt x="1108" y="1139"/>
                  </a:lnTo>
                  <a:lnTo>
                    <a:pt x="1108" y="1186"/>
                  </a:lnTo>
                  <a:close/>
                  <a:moveTo>
                    <a:pt x="1032" y="1186"/>
                  </a:moveTo>
                  <a:lnTo>
                    <a:pt x="985" y="1186"/>
                  </a:lnTo>
                  <a:lnTo>
                    <a:pt x="985" y="1139"/>
                  </a:lnTo>
                  <a:lnTo>
                    <a:pt x="1032" y="1139"/>
                  </a:lnTo>
                  <a:lnTo>
                    <a:pt x="1032" y="1186"/>
                  </a:lnTo>
                  <a:close/>
                  <a:moveTo>
                    <a:pt x="956" y="1186"/>
                  </a:moveTo>
                  <a:lnTo>
                    <a:pt x="909" y="1186"/>
                  </a:lnTo>
                  <a:lnTo>
                    <a:pt x="909" y="1139"/>
                  </a:lnTo>
                  <a:lnTo>
                    <a:pt x="956" y="1139"/>
                  </a:lnTo>
                  <a:lnTo>
                    <a:pt x="956" y="1186"/>
                  </a:lnTo>
                  <a:close/>
                  <a:moveTo>
                    <a:pt x="881" y="1186"/>
                  </a:moveTo>
                  <a:lnTo>
                    <a:pt x="833" y="1186"/>
                  </a:lnTo>
                  <a:lnTo>
                    <a:pt x="833" y="1139"/>
                  </a:lnTo>
                  <a:lnTo>
                    <a:pt x="881" y="1139"/>
                  </a:lnTo>
                  <a:lnTo>
                    <a:pt x="881" y="1186"/>
                  </a:lnTo>
                  <a:close/>
                  <a:moveTo>
                    <a:pt x="2852" y="1110"/>
                  </a:moveTo>
                  <a:lnTo>
                    <a:pt x="2802" y="1110"/>
                  </a:lnTo>
                  <a:lnTo>
                    <a:pt x="2802" y="1063"/>
                  </a:lnTo>
                  <a:lnTo>
                    <a:pt x="2852" y="1063"/>
                  </a:lnTo>
                  <a:lnTo>
                    <a:pt x="2852" y="1110"/>
                  </a:lnTo>
                  <a:close/>
                  <a:moveTo>
                    <a:pt x="2622" y="1110"/>
                  </a:moveTo>
                  <a:lnTo>
                    <a:pt x="2575" y="1110"/>
                  </a:lnTo>
                  <a:lnTo>
                    <a:pt x="2575" y="1063"/>
                  </a:lnTo>
                  <a:lnTo>
                    <a:pt x="2622" y="1063"/>
                  </a:lnTo>
                  <a:lnTo>
                    <a:pt x="2622" y="1110"/>
                  </a:lnTo>
                  <a:close/>
                  <a:moveTo>
                    <a:pt x="2395" y="1110"/>
                  </a:moveTo>
                  <a:lnTo>
                    <a:pt x="2348" y="1110"/>
                  </a:lnTo>
                  <a:lnTo>
                    <a:pt x="2348" y="1063"/>
                  </a:lnTo>
                  <a:lnTo>
                    <a:pt x="2395" y="1063"/>
                  </a:lnTo>
                  <a:lnTo>
                    <a:pt x="2395" y="1110"/>
                  </a:lnTo>
                  <a:close/>
                  <a:moveTo>
                    <a:pt x="2016" y="1110"/>
                  </a:moveTo>
                  <a:lnTo>
                    <a:pt x="1969" y="1110"/>
                  </a:lnTo>
                  <a:lnTo>
                    <a:pt x="1969" y="1063"/>
                  </a:lnTo>
                  <a:lnTo>
                    <a:pt x="2016" y="1063"/>
                  </a:lnTo>
                  <a:lnTo>
                    <a:pt x="2016" y="1110"/>
                  </a:lnTo>
                  <a:close/>
                  <a:moveTo>
                    <a:pt x="1941" y="1110"/>
                  </a:moveTo>
                  <a:lnTo>
                    <a:pt x="1893" y="1110"/>
                  </a:lnTo>
                  <a:lnTo>
                    <a:pt x="1893" y="1063"/>
                  </a:lnTo>
                  <a:lnTo>
                    <a:pt x="1941" y="1063"/>
                  </a:lnTo>
                  <a:lnTo>
                    <a:pt x="1941" y="1110"/>
                  </a:lnTo>
                  <a:close/>
                  <a:moveTo>
                    <a:pt x="1865" y="1110"/>
                  </a:moveTo>
                  <a:lnTo>
                    <a:pt x="1818" y="1110"/>
                  </a:lnTo>
                  <a:lnTo>
                    <a:pt x="1818" y="1063"/>
                  </a:lnTo>
                  <a:lnTo>
                    <a:pt x="1865" y="1063"/>
                  </a:lnTo>
                  <a:lnTo>
                    <a:pt x="1865" y="1110"/>
                  </a:lnTo>
                  <a:close/>
                  <a:moveTo>
                    <a:pt x="1789" y="1110"/>
                  </a:moveTo>
                  <a:lnTo>
                    <a:pt x="1742" y="1110"/>
                  </a:lnTo>
                  <a:lnTo>
                    <a:pt x="1742" y="1063"/>
                  </a:lnTo>
                  <a:lnTo>
                    <a:pt x="1789" y="1063"/>
                  </a:lnTo>
                  <a:lnTo>
                    <a:pt x="1789" y="1110"/>
                  </a:lnTo>
                  <a:close/>
                  <a:moveTo>
                    <a:pt x="1714" y="1110"/>
                  </a:moveTo>
                  <a:lnTo>
                    <a:pt x="1666" y="1110"/>
                  </a:lnTo>
                  <a:lnTo>
                    <a:pt x="1666" y="1063"/>
                  </a:lnTo>
                  <a:lnTo>
                    <a:pt x="1714" y="1063"/>
                  </a:lnTo>
                  <a:lnTo>
                    <a:pt x="1714" y="1110"/>
                  </a:lnTo>
                  <a:close/>
                  <a:moveTo>
                    <a:pt x="1638" y="1110"/>
                  </a:moveTo>
                  <a:lnTo>
                    <a:pt x="1591" y="1110"/>
                  </a:lnTo>
                  <a:lnTo>
                    <a:pt x="1591" y="1063"/>
                  </a:lnTo>
                  <a:lnTo>
                    <a:pt x="1638" y="1063"/>
                  </a:lnTo>
                  <a:lnTo>
                    <a:pt x="1638" y="1110"/>
                  </a:lnTo>
                  <a:close/>
                  <a:moveTo>
                    <a:pt x="1562" y="1110"/>
                  </a:moveTo>
                  <a:lnTo>
                    <a:pt x="1515" y="1110"/>
                  </a:lnTo>
                  <a:lnTo>
                    <a:pt x="1515" y="1063"/>
                  </a:lnTo>
                  <a:lnTo>
                    <a:pt x="1562" y="1063"/>
                  </a:lnTo>
                  <a:lnTo>
                    <a:pt x="1562" y="1110"/>
                  </a:lnTo>
                  <a:close/>
                  <a:moveTo>
                    <a:pt x="1486" y="1110"/>
                  </a:moveTo>
                  <a:lnTo>
                    <a:pt x="1439" y="1110"/>
                  </a:lnTo>
                  <a:lnTo>
                    <a:pt x="1439" y="1063"/>
                  </a:lnTo>
                  <a:lnTo>
                    <a:pt x="1486" y="1063"/>
                  </a:lnTo>
                  <a:lnTo>
                    <a:pt x="1486" y="1110"/>
                  </a:lnTo>
                  <a:close/>
                  <a:moveTo>
                    <a:pt x="1032" y="1110"/>
                  </a:moveTo>
                  <a:lnTo>
                    <a:pt x="985" y="1110"/>
                  </a:lnTo>
                  <a:lnTo>
                    <a:pt x="985" y="1063"/>
                  </a:lnTo>
                  <a:lnTo>
                    <a:pt x="1032" y="1063"/>
                  </a:lnTo>
                  <a:lnTo>
                    <a:pt x="1032" y="1110"/>
                  </a:lnTo>
                  <a:close/>
                  <a:moveTo>
                    <a:pt x="956" y="1110"/>
                  </a:moveTo>
                  <a:lnTo>
                    <a:pt x="909" y="1110"/>
                  </a:lnTo>
                  <a:lnTo>
                    <a:pt x="909" y="1063"/>
                  </a:lnTo>
                  <a:lnTo>
                    <a:pt x="956" y="1063"/>
                  </a:lnTo>
                  <a:lnTo>
                    <a:pt x="956" y="1110"/>
                  </a:lnTo>
                  <a:close/>
                  <a:moveTo>
                    <a:pt x="881" y="1110"/>
                  </a:moveTo>
                  <a:lnTo>
                    <a:pt x="833" y="1110"/>
                  </a:lnTo>
                  <a:lnTo>
                    <a:pt x="833" y="1063"/>
                  </a:lnTo>
                  <a:lnTo>
                    <a:pt x="881" y="1063"/>
                  </a:lnTo>
                  <a:lnTo>
                    <a:pt x="881" y="1110"/>
                  </a:lnTo>
                  <a:close/>
                  <a:moveTo>
                    <a:pt x="805" y="1110"/>
                  </a:moveTo>
                  <a:lnTo>
                    <a:pt x="758" y="1110"/>
                  </a:lnTo>
                  <a:lnTo>
                    <a:pt x="758" y="1063"/>
                  </a:lnTo>
                  <a:lnTo>
                    <a:pt x="805" y="1063"/>
                  </a:lnTo>
                  <a:lnTo>
                    <a:pt x="805" y="1110"/>
                  </a:lnTo>
                  <a:close/>
                  <a:moveTo>
                    <a:pt x="2622" y="1035"/>
                  </a:moveTo>
                  <a:lnTo>
                    <a:pt x="2575" y="1035"/>
                  </a:lnTo>
                  <a:lnTo>
                    <a:pt x="2575" y="987"/>
                  </a:lnTo>
                  <a:lnTo>
                    <a:pt x="2622" y="987"/>
                  </a:lnTo>
                  <a:lnTo>
                    <a:pt x="2622" y="1035"/>
                  </a:lnTo>
                  <a:close/>
                  <a:moveTo>
                    <a:pt x="2547" y="1035"/>
                  </a:moveTo>
                  <a:lnTo>
                    <a:pt x="2499" y="1035"/>
                  </a:lnTo>
                  <a:lnTo>
                    <a:pt x="2499" y="987"/>
                  </a:lnTo>
                  <a:lnTo>
                    <a:pt x="2547" y="987"/>
                  </a:lnTo>
                  <a:lnTo>
                    <a:pt x="2547" y="1035"/>
                  </a:lnTo>
                  <a:close/>
                  <a:moveTo>
                    <a:pt x="2471" y="1035"/>
                  </a:moveTo>
                  <a:lnTo>
                    <a:pt x="2424" y="1035"/>
                  </a:lnTo>
                  <a:lnTo>
                    <a:pt x="2424" y="987"/>
                  </a:lnTo>
                  <a:lnTo>
                    <a:pt x="2471" y="987"/>
                  </a:lnTo>
                  <a:lnTo>
                    <a:pt x="2471" y="1035"/>
                  </a:lnTo>
                  <a:close/>
                  <a:moveTo>
                    <a:pt x="2395" y="1035"/>
                  </a:moveTo>
                  <a:lnTo>
                    <a:pt x="2348" y="1035"/>
                  </a:lnTo>
                  <a:lnTo>
                    <a:pt x="2348" y="987"/>
                  </a:lnTo>
                  <a:lnTo>
                    <a:pt x="2395" y="987"/>
                  </a:lnTo>
                  <a:lnTo>
                    <a:pt x="2395" y="1035"/>
                  </a:lnTo>
                  <a:close/>
                  <a:moveTo>
                    <a:pt x="2319" y="1035"/>
                  </a:moveTo>
                  <a:lnTo>
                    <a:pt x="2272" y="1035"/>
                  </a:lnTo>
                  <a:lnTo>
                    <a:pt x="2272" y="987"/>
                  </a:lnTo>
                  <a:lnTo>
                    <a:pt x="2319" y="987"/>
                  </a:lnTo>
                  <a:lnTo>
                    <a:pt x="2319" y="1035"/>
                  </a:lnTo>
                  <a:close/>
                  <a:moveTo>
                    <a:pt x="2168" y="1035"/>
                  </a:moveTo>
                  <a:lnTo>
                    <a:pt x="2121" y="1035"/>
                  </a:lnTo>
                  <a:lnTo>
                    <a:pt x="2121" y="987"/>
                  </a:lnTo>
                  <a:lnTo>
                    <a:pt x="2168" y="987"/>
                  </a:lnTo>
                  <a:lnTo>
                    <a:pt x="2168" y="1035"/>
                  </a:lnTo>
                  <a:close/>
                  <a:moveTo>
                    <a:pt x="2092" y="1035"/>
                  </a:moveTo>
                  <a:lnTo>
                    <a:pt x="2045" y="1035"/>
                  </a:lnTo>
                  <a:lnTo>
                    <a:pt x="2045" y="987"/>
                  </a:lnTo>
                  <a:lnTo>
                    <a:pt x="2092" y="987"/>
                  </a:lnTo>
                  <a:lnTo>
                    <a:pt x="2092" y="1035"/>
                  </a:lnTo>
                  <a:close/>
                  <a:moveTo>
                    <a:pt x="2016" y="1035"/>
                  </a:moveTo>
                  <a:lnTo>
                    <a:pt x="1969" y="1035"/>
                  </a:lnTo>
                  <a:lnTo>
                    <a:pt x="1969" y="987"/>
                  </a:lnTo>
                  <a:lnTo>
                    <a:pt x="2016" y="987"/>
                  </a:lnTo>
                  <a:lnTo>
                    <a:pt x="2016" y="1035"/>
                  </a:lnTo>
                  <a:close/>
                  <a:moveTo>
                    <a:pt x="1941" y="1035"/>
                  </a:moveTo>
                  <a:lnTo>
                    <a:pt x="1893" y="1035"/>
                  </a:lnTo>
                  <a:lnTo>
                    <a:pt x="1893" y="987"/>
                  </a:lnTo>
                  <a:lnTo>
                    <a:pt x="1941" y="987"/>
                  </a:lnTo>
                  <a:lnTo>
                    <a:pt x="1941" y="1035"/>
                  </a:lnTo>
                  <a:close/>
                  <a:moveTo>
                    <a:pt x="1865" y="1035"/>
                  </a:moveTo>
                  <a:lnTo>
                    <a:pt x="1818" y="1035"/>
                  </a:lnTo>
                  <a:lnTo>
                    <a:pt x="1818" y="987"/>
                  </a:lnTo>
                  <a:lnTo>
                    <a:pt x="1865" y="987"/>
                  </a:lnTo>
                  <a:lnTo>
                    <a:pt x="1865" y="1035"/>
                  </a:lnTo>
                  <a:close/>
                  <a:moveTo>
                    <a:pt x="1789" y="1035"/>
                  </a:moveTo>
                  <a:lnTo>
                    <a:pt x="1742" y="1035"/>
                  </a:lnTo>
                  <a:lnTo>
                    <a:pt x="1742" y="987"/>
                  </a:lnTo>
                  <a:lnTo>
                    <a:pt x="1789" y="987"/>
                  </a:lnTo>
                  <a:lnTo>
                    <a:pt x="1789" y="1035"/>
                  </a:lnTo>
                  <a:close/>
                  <a:moveTo>
                    <a:pt x="1714" y="1035"/>
                  </a:moveTo>
                  <a:lnTo>
                    <a:pt x="1666" y="1035"/>
                  </a:lnTo>
                  <a:lnTo>
                    <a:pt x="1666" y="987"/>
                  </a:lnTo>
                  <a:lnTo>
                    <a:pt x="1714" y="987"/>
                  </a:lnTo>
                  <a:lnTo>
                    <a:pt x="1714" y="1035"/>
                  </a:lnTo>
                  <a:close/>
                  <a:moveTo>
                    <a:pt x="1638" y="1035"/>
                  </a:moveTo>
                  <a:lnTo>
                    <a:pt x="1591" y="1035"/>
                  </a:lnTo>
                  <a:lnTo>
                    <a:pt x="1591" y="987"/>
                  </a:lnTo>
                  <a:lnTo>
                    <a:pt x="1638" y="987"/>
                  </a:lnTo>
                  <a:lnTo>
                    <a:pt x="1638" y="1035"/>
                  </a:lnTo>
                  <a:close/>
                  <a:moveTo>
                    <a:pt x="1562" y="1035"/>
                  </a:moveTo>
                  <a:lnTo>
                    <a:pt x="1515" y="1035"/>
                  </a:lnTo>
                  <a:lnTo>
                    <a:pt x="1515" y="987"/>
                  </a:lnTo>
                  <a:lnTo>
                    <a:pt x="1562" y="987"/>
                  </a:lnTo>
                  <a:lnTo>
                    <a:pt x="1562" y="1035"/>
                  </a:lnTo>
                  <a:close/>
                  <a:moveTo>
                    <a:pt x="1486" y="1035"/>
                  </a:moveTo>
                  <a:lnTo>
                    <a:pt x="1439" y="1035"/>
                  </a:lnTo>
                  <a:lnTo>
                    <a:pt x="1439" y="987"/>
                  </a:lnTo>
                  <a:lnTo>
                    <a:pt x="1486" y="987"/>
                  </a:lnTo>
                  <a:lnTo>
                    <a:pt x="1486" y="1035"/>
                  </a:lnTo>
                  <a:close/>
                  <a:moveTo>
                    <a:pt x="805" y="1035"/>
                  </a:moveTo>
                  <a:lnTo>
                    <a:pt x="758" y="1035"/>
                  </a:lnTo>
                  <a:lnTo>
                    <a:pt x="758" y="987"/>
                  </a:lnTo>
                  <a:lnTo>
                    <a:pt x="805" y="987"/>
                  </a:lnTo>
                  <a:lnTo>
                    <a:pt x="805" y="1035"/>
                  </a:lnTo>
                  <a:close/>
                  <a:moveTo>
                    <a:pt x="729" y="1035"/>
                  </a:moveTo>
                  <a:lnTo>
                    <a:pt x="682" y="1035"/>
                  </a:lnTo>
                  <a:lnTo>
                    <a:pt x="682" y="987"/>
                  </a:lnTo>
                  <a:lnTo>
                    <a:pt x="729" y="987"/>
                  </a:lnTo>
                  <a:lnTo>
                    <a:pt x="729" y="1035"/>
                  </a:lnTo>
                  <a:close/>
                  <a:moveTo>
                    <a:pt x="653" y="1035"/>
                  </a:moveTo>
                  <a:lnTo>
                    <a:pt x="606" y="1035"/>
                  </a:lnTo>
                  <a:lnTo>
                    <a:pt x="606" y="987"/>
                  </a:lnTo>
                  <a:lnTo>
                    <a:pt x="653" y="987"/>
                  </a:lnTo>
                  <a:lnTo>
                    <a:pt x="653" y="1035"/>
                  </a:lnTo>
                  <a:close/>
                  <a:moveTo>
                    <a:pt x="2776" y="959"/>
                  </a:moveTo>
                  <a:lnTo>
                    <a:pt x="2726" y="959"/>
                  </a:lnTo>
                  <a:lnTo>
                    <a:pt x="2726" y="912"/>
                  </a:lnTo>
                  <a:lnTo>
                    <a:pt x="2776" y="912"/>
                  </a:lnTo>
                  <a:lnTo>
                    <a:pt x="2776" y="959"/>
                  </a:lnTo>
                  <a:close/>
                  <a:moveTo>
                    <a:pt x="2700" y="959"/>
                  </a:moveTo>
                  <a:lnTo>
                    <a:pt x="2651" y="959"/>
                  </a:lnTo>
                  <a:lnTo>
                    <a:pt x="2651" y="912"/>
                  </a:lnTo>
                  <a:lnTo>
                    <a:pt x="2700" y="912"/>
                  </a:lnTo>
                  <a:lnTo>
                    <a:pt x="2700" y="959"/>
                  </a:lnTo>
                  <a:close/>
                  <a:moveTo>
                    <a:pt x="2622" y="959"/>
                  </a:moveTo>
                  <a:lnTo>
                    <a:pt x="2575" y="959"/>
                  </a:lnTo>
                  <a:lnTo>
                    <a:pt x="2575" y="912"/>
                  </a:lnTo>
                  <a:lnTo>
                    <a:pt x="2622" y="912"/>
                  </a:lnTo>
                  <a:lnTo>
                    <a:pt x="2622" y="959"/>
                  </a:lnTo>
                  <a:close/>
                  <a:moveTo>
                    <a:pt x="2547" y="959"/>
                  </a:moveTo>
                  <a:lnTo>
                    <a:pt x="2499" y="959"/>
                  </a:lnTo>
                  <a:lnTo>
                    <a:pt x="2499" y="912"/>
                  </a:lnTo>
                  <a:lnTo>
                    <a:pt x="2547" y="912"/>
                  </a:lnTo>
                  <a:lnTo>
                    <a:pt x="2547" y="959"/>
                  </a:lnTo>
                  <a:close/>
                  <a:moveTo>
                    <a:pt x="2471" y="959"/>
                  </a:moveTo>
                  <a:lnTo>
                    <a:pt x="2424" y="959"/>
                  </a:lnTo>
                  <a:lnTo>
                    <a:pt x="2424" y="912"/>
                  </a:lnTo>
                  <a:lnTo>
                    <a:pt x="2471" y="912"/>
                  </a:lnTo>
                  <a:lnTo>
                    <a:pt x="2471" y="959"/>
                  </a:lnTo>
                  <a:close/>
                  <a:moveTo>
                    <a:pt x="2395" y="959"/>
                  </a:moveTo>
                  <a:lnTo>
                    <a:pt x="2348" y="959"/>
                  </a:lnTo>
                  <a:lnTo>
                    <a:pt x="2348" y="912"/>
                  </a:lnTo>
                  <a:lnTo>
                    <a:pt x="2395" y="912"/>
                  </a:lnTo>
                  <a:lnTo>
                    <a:pt x="2395" y="959"/>
                  </a:lnTo>
                  <a:close/>
                  <a:moveTo>
                    <a:pt x="2319" y="959"/>
                  </a:moveTo>
                  <a:lnTo>
                    <a:pt x="2272" y="959"/>
                  </a:lnTo>
                  <a:lnTo>
                    <a:pt x="2272" y="912"/>
                  </a:lnTo>
                  <a:lnTo>
                    <a:pt x="2319" y="912"/>
                  </a:lnTo>
                  <a:lnTo>
                    <a:pt x="2319" y="959"/>
                  </a:lnTo>
                  <a:close/>
                  <a:moveTo>
                    <a:pt x="2168" y="959"/>
                  </a:moveTo>
                  <a:lnTo>
                    <a:pt x="2121" y="959"/>
                  </a:lnTo>
                  <a:lnTo>
                    <a:pt x="2121" y="912"/>
                  </a:lnTo>
                  <a:lnTo>
                    <a:pt x="2168" y="912"/>
                  </a:lnTo>
                  <a:lnTo>
                    <a:pt x="2168" y="959"/>
                  </a:lnTo>
                  <a:close/>
                  <a:moveTo>
                    <a:pt x="2092" y="959"/>
                  </a:moveTo>
                  <a:lnTo>
                    <a:pt x="2045" y="959"/>
                  </a:lnTo>
                  <a:lnTo>
                    <a:pt x="2045" y="912"/>
                  </a:lnTo>
                  <a:lnTo>
                    <a:pt x="2092" y="912"/>
                  </a:lnTo>
                  <a:lnTo>
                    <a:pt x="2092" y="959"/>
                  </a:lnTo>
                  <a:close/>
                  <a:moveTo>
                    <a:pt x="2016" y="959"/>
                  </a:moveTo>
                  <a:lnTo>
                    <a:pt x="1969" y="959"/>
                  </a:lnTo>
                  <a:lnTo>
                    <a:pt x="1969" y="912"/>
                  </a:lnTo>
                  <a:lnTo>
                    <a:pt x="2016" y="912"/>
                  </a:lnTo>
                  <a:lnTo>
                    <a:pt x="2016" y="959"/>
                  </a:lnTo>
                  <a:close/>
                  <a:moveTo>
                    <a:pt x="1941" y="959"/>
                  </a:moveTo>
                  <a:lnTo>
                    <a:pt x="1893" y="959"/>
                  </a:lnTo>
                  <a:lnTo>
                    <a:pt x="1893" y="912"/>
                  </a:lnTo>
                  <a:lnTo>
                    <a:pt x="1941" y="912"/>
                  </a:lnTo>
                  <a:lnTo>
                    <a:pt x="1941" y="959"/>
                  </a:lnTo>
                  <a:close/>
                  <a:moveTo>
                    <a:pt x="1865" y="959"/>
                  </a:moveTo>
                  <a:lnTo>
                    <a:pt x="1818" y="959"/>
                  </a:lnTo>
                  <a:lnTo>
                    <a:pt x="1818" y="912"/>
                  </a:lnTo>
                  <a:lnTo>
                    <a:pt x="1865" y="912"/>
                  </a:lnTo>
                  <a:lnTo>
                    <a:pt x="1865" y="959"/>
                  </a:lnTo>
                  <a:close/>
                  <a:moveTo>
                    <a:pt x="1789" y="959"/>
                  </a:moveTo>
                  <a:lnTo>
                    <a:pt x="1742" y="959"/>
                  </a:lnTo>
                  <a:lnTo>
                    <a:pt x="1742" y="912"/>
                  </a:lnTo>
                  <a:lnTo>
                    <a:pt x="1789" y="912"/>
                  </a:lnTo>
                  <a:lnTo>
                    <a:pt x="1789" y="959"/>
                  </a:lnTo>
                  <a:close/>
                  <a:moveTo>
                    <a:pt x="1714" y="959"/>
                  </a:moveTo>
                  <a:lnTo>
                    <a:pt x="1666" y="959"/>
                  </a:lnTo>
                  <a:lnTo>
                    <a:pt x="1666" y="912"/>
                  </a:lnTo>
                  <a:lnTo>
                    <a:pt x="1714" y="912"/>
                  </a:lnTo>
                  <a:lnTo>
                    <a:pt x="1714" y="959"/>
                  </a:lnTo>
                  <a:close/>
                  <a:moveTo>
                    <a:pt x="1638" y="959"/>
                  </a:moveTo>
                  <a:lnTo>
                    <a:pt x="1591" y="959"/>
                  </a:lnTo>
                  <a:lnTo>
                    <a:pt x="1591" y="912"/>
                  </a:lnTo>
                  <a:lnTo>
                    <a:pt x="1638" y="912"/>
                  </a:lnTo>
                  <a:lnTo>
                    <a:pt x="1638" y="959"/>
                  </a:lnTo>
                  <a:close/>
                  <a:moveTo>
                    <a:pt x="1562" y="959"/>
                  </a:moveTo>
                  <a:lnTo>
                    <a:pt x="1515" y="959"/>
                  </a:lnTo>
                  <a:lnTo>
                    <a:pt x="1515" y="912"/>
                  </a:lnTo>
                  <a:lnTo>
                    <a:pt x="1562" y="912"/>
                  </a:lnTo>
                  <a:lnTo>
                    <a:pt x="1562" y="959"/>
                  </a:lnTo>
                  <a:close/>
                  <a:moveTo>
                    <a:pt x="1486" y="959"/>
                  </a:moveTo>
                  <a:lnTo>
                    <a:pt x="1439" y="959"/>
                  </a:lnTo>
                  <a:lnTo>
                    <a:pt x="1439" y="912"/>
                  </a:lnTo>
                  <a:lnTo>
                    <a:pt x="1486" y="912"/>
                  </a:lnTo>
                  <a:lnTo>
                    <a:pt x="1486" y="959"/>
                  </a:lnTo>
                  <a:close/>
                  <a:moveTo>
                    <a:pt x="881" y="959"/>
                  </a:moveTo>
                  <a:lnTo>
                    <a:pt x="833" y="959"/>
                  </a:lnTo>
                  <a:lnTo>
                    <a:pt x="833" y="912"/>
                  </a:lnTo>
                  <a:lnTo>
                    <a:pt x="881" y="912"/>
                  </a:lnTo>
                  <a:lnTo>
                    <a:pt x="881" y="959"/>
                  </a:lnTo>
                  <a:close/>
                  <a:moveTo>
                    <a:pt x="653" y="959"/>
                  </a:moveTo>
                  <a:lnTo>
                    <a:pt x="606" y="959"/>
                  </a:lnTo>
                  <a:lnTo>
                    <a:pt x="606" y="912"/>
                  </a:lnTo>
                  <a:lnTo>
                    <a:pt x="653" y="912"/>
                  </a:lnTo>
                  <a:lnTo>
                    <a:pt x="653" y="959"/>
                  </a:lnTo>
                  <a:close/>
                  <a:moveTo>
                    <a:pt x="578" y="959"/>
                  </a:moveTo>
                  <a:lnTo>
                    <a:pt x="530" y="959"/>
                  </a:lnTo>
                  <a:lnTo>
                    <a:pt x="530" y="912"/>
                  </a:lnTo>
                  <a:lnTo>
                    <a:pt x="578" y="912"/>
                  </a:lnTo>
                  <a:lnTo>
                    <a:pt x="578" y="959"/>
                  </a:lnTo>
                  <a:close/>
                  <a:moveTo>
                    <a:pt x="2928" y="883"/>
                  </a:moveTo>
                  <a:lnTo>
                    <a:pt x="2878" y="883"/>
                  </a:lnTo>
                  <a:lnTo>
                    <a:pt x="2878" y="836"/>
                  </a:lnTo>
                  <a:lnTo>
                    <a:pt x="2928" y="836"/>
                  </a:lnTo>
                  <a:lnTo>
                    <a:pt x="2928" y="883"/>
                  </a:lnTo>
                  <a:close/>
                  <a:moveTo>
                    <a:pt x="2776" y="883"/>
                  </a:moveTo>
                  <a:lnTo>
                    <a:pt x="2726" y="883"/>
                  </a:lnTo>
                  <a:lnTo>
                    <a:pt x="2726" y="836"/>
                  </a:lnTo>
                  <a:lnTo>
                    <a:pt x="2776" y="836"/>
                  </a:lnTo>
                  <a:lnTo>
                    <a:pt x="2776" y="883"/>
                  </a:lnTo>
                  <a:close/>
                  <a:moveTo>
                    <a:pt x="2700" y="883"/>
                  </a:moveTo>
                  <a:lnTo>
                    <a:pt x="2651" y="883"/>
                  </a:lnTo>
                  <a:lnTo>
                    <a:pt x="2651" y="836"/>
                  </a:lnTo>
                  <a:lnTo>
                    <a:pt x="2700" y="836"/>
                  </a:lnTo>
                  <a:lnTo>
                    <a:pt x="2700" y="883"/>
                  </a:lnTo>
                  <a:close/>
                  <a:moveTo>
                    <a:pt x="2622" y="883"/>
                  </a:moveTo>
                  <a:lnTo>
                    <a:pt x="2575" y="883"/>
                  </a:lnTo>
                  <a:lnTo>
                    <a:pt x="2575" y="836"/>
                  </a:lnTo>
                  <a:lnTo>
                    <a:pt x="2622" y="836"/>
                  </a:lnTo>
                  <a:lnTo>
                    <a:pt x="2622" y="883"/>
                  </a:lnTo>
                  <a:close/>
                  <a:moveTo>
                    <a:pt x="2547" y="883"/>
                  </a:moveTo>
                  <a:lnTo>
                    <a:pt x="2499" y="883"/>
                  </a:lnTo>
                  <a:lnTo>
                    <a:pt x="2499" y="836"/>
                  </a:lnTo>
                  <a:lnTo>
                    <a:pt x="2547" y="836"/>
                  </a:lnTo>
                  <a:lnTo>
                    <a:pt x="2547" y="883"/>
                  </a:lnTo>
                  <a:close/>
                  <a:moveTo>
                    <a:pt x="2471" y="883"/>
                  </a:moveTo>
                  <a:lnTo>
                    <a:pt x="2424" y="883"/>
                  </a:lnTo>
                  <a:lnTo>
                    <a:pt x="2424" y="836"/>
                  </a:lnTo>
                  <a:lnTo>
                    <a:pt x="2471" y="836"/>
                  </a:lnTo>
                  <a:lnTo>
                    <a:pt x="2471" y="883"/>
                  </a:lnTo>
                  <a:close/>
                  <a:moveTo>
                    <a:pt x="2395" y="883"/>
                  </a:moveTo>
                  <a:lnTo>
                    <a:pt x="2348" y="883"/>
                  </a:lnTo>
                  <a:lnTo>
                    <a:pt x="2348" y="836"/>
                  </a:lnTo>
                  <a:lnTo>
                    <a:pt x="2395" y="836"/>
                  </a:lnTo>
                  <a:lnTo>
                    <a:pt x="2395" y="883"/>
                  </a:lnTo>
                  <a:close/>
                  <a:moveTo>
                    <a:pt x="2319" y="883"/>
                  </a:moveTo>
                  <a:lnTo>
                    <a:pt x="2272" y="883"/>
                  </a:lnTo>
                  <a:lnTo>
                    <a:pt x="2272" y="836"/>
                  </a:lnTo>
                  <a:lnTo>
                    <a:pt x="2319" y="836"/>
                  </a:lnTo>
                  <a:lnTo>
                    <a:pt x="2319" y="883"/>
                  </a:lnTo>
                  <a:close/>
                  <a:moveTo>
                    <a:pt x="2244" y="883"/>
                  </a:moveTo>
                  <a:lnTo>
                    <a:pt x="2196" y="883"/>
                  </a:lnTo>
                  <a:lnTo>
                    <a:pt x="2196" y="836"/>
                  </a:lnTo>
                  <a:lnTo>
                    <a:pt x="2244" y="836"/>
                  </a:lnTo>
                  <a:lnTo>
                    <a:pt x="2244" y="883"/>
                  </a:lnTo>
                  <a:close/>
                  <a:moveTo>
                    <a:pt x="2168" y="883"/>
                  </a:moveTo>
                  <a:lnTo>
                    <a:pt x="2121" y="883"/>
                  </a:lnTo>
                  <a:lnTo>
                    <a:pt x="2121" y="836"/>
                  </a:lnTo>
                  <a:lnTo>
                    <a:pt x="2168" y="836"/>
                  </a:lnTo>
                  <a:lnTo>
                    <a:pt x="2168" y="883"/>
                  </a:lnTo>
                  <a:close/>
                  <a:moveTo>
                    <a:pt x="2092" y="883"/>
                  </a:moveTo>
                  <a:lnTo>
                    <a:pt x="2045" y="883"/>
                  </a:lnTo>
                  <a:lnTo>
                    <a:pt x="2045" y="836"/>
                  </a:lnTo>
                  <a:lnTo>
                    <a:pt x="2092" y="836"/>
                  </a:lnTo>
                  <a:lnTo>
                    <a:pt x="2092" y="883"/>
                  </a:lnTo>
                  <a:close/>
                  <a:moveTo>
                    <a:pt x="2016" y="883"/>
                  </a:moveTo>
                  <a:lnTo>
                    <a:pt x="1969" y="883"/>
                  </a:lnTo>
                  <a:lnTo>
                    <a:pt x="1969" y="836"/>
                  </a:lnTo>
                  <a:lnTo>
                    <a:pt x="2016" y="836"/>
                  </a:lnTo>
                  <a:lnTo>
                    <a:pt x="2016" y="883"/>
                  </a:lnTo>
                  <a:close/>
                  <a:moveTo>
                    <a:pt x="1865" y="883"/>
                  </a:moveTo>
                  <a:lnTo>
                    <a:pt x="1818" y="883"/>
                  </a:lnTo>
                  <a:lnTo>
                    <a:pt x="1818" y="836"/>
                  </a:lnTo>
                  <a:lnTo>
                    <a:pt x="1865" y="836"/>
                  </a:lnTo>
                  <a:lnTo>
                    <a:pt x="1865" y="883"/>
                  </a:lnTo>
                  <a:close/>
                  <a:moveTo>
                    <a:pt x="1789" y="883"/>
                  </a:moveTo>
                  <a:lnTo>
                    <a:pt x="1742" y="883"/>
                  </a:lnTo>
                  <a:lnTo>
                    <a:pt x="1742" y="836"/>
                  </a:lnTo>
                  <a:lnTo>
                    <a:pt x="1789" y="836"/>
                  </a:lnTo>
                  <a:lnTo>
                    <a:pt x="1789" y="883"/>
                  </a:lnTo>
                  <a:close/>
                  <a:moveTo>
                    <a:pt x="1714" y="883"/>
                  </a:moveTo>
                  <a:lnTo>
                    <a:pt x="1666" y="883"/>
                  </a:lnTo>
                  <a:lnTo>
                    <a:pt x="1666" y="836"/>
                  </a:lnTo>
                  <a:lnTo>
                    <a:pt x="1714" y="836"/>
                  </a:lnTo>
                  <a:lnTo>
                    <a:pt x="1714" y="883"/>
                  </a:lnTo>
                  <a:close/>
                  <a:moveTo>
                    <a:pt x="1638" y="883"/>
                  </a:moveTo>
                  <a:lnTo>
                    <a:pt x="1591" y="883"/>
                  </a:lnTo>
                  <a:lnTo>
                    <a:pt x="1591" y="836"/>
                  </a:lnTo>
                  <a:lnTo>
                    <a:pt x="1638" y="836"/>
                  </a:lnTo>
                  <a:lnTo>
                    <a:pt x="1638" y="883"/>
                  </a:lnTo>
                  <a:close/>
                  <a:moveTo>
                    <a:pt x="1562" y="883"/>
                  </a:moveTo>
                  <a:lnTo>
                    <a:pt x="1515" y="883"/>
                  </a:lnTo>
                  <a:lnTo>
                    <a:pt x="1515" y="836"/>
                  </a:lnTo>
                  <a:lnTo>
                    <a:pt x="1562" y="836"/>
                  </a:lnTo>
                  <a:lnTo>
                    <a:pt x="1562" y="883"/>
                  </a:lnTo>
                  <a:close/>
                  <a:moveTo>
                    <a:pt x="805" y="883"/>
                  </a:moveTo>
                  <a:lnTo>
                    <a:pt x="758" y="883"/>
                  </a:lnTo>
                  <a:lnTo>
                    <a:pt x="758" y="836"/>
                  </a:lnTo>
                  <a:lnTo>
                    <a:pt x="805" y="836"/>
                  </a:lnTo>
                  <a:lnTo>
                    <a:pt x="805" y="883"/>
                  </a:lnTo>
                  <a:close/>
                  <a:moveTo>
                    <a:pt x="729" y="883"/>
                  </a:moveTo>
                  <a:lnTo>
                    <a:pt x="682" y="883"/>
                  </a:lnTo>
                  <a:lnTo>
                    <a:pt x="682" y="836"/>
                  </a:lnTo>
                  <a:lnTo>
                    <a:pt x="729" y="836"/>
                  </a:lnTo>
                  <a:lnTo>
                    <a:pt x="729" y="883"/>
                  </a:lnTo>
                  <a:close/>
                  <a:moveTo>
                    <a:pt x="653" y="883"/>
                  </a:moveTo>
                  <a:lnTo>
                    <a:pt x="606" y="883"/>
                  </a:lnTo>
                  <a:lnTo>
                    <a:pt x="606" y="836"/>
                  </a:lnTo>
                  <a:lnTo>
                    <a:pt x="653" y="836"/>
                  </a:lnTo>
                  <a:lnTo>
                    <a:pt x="653" y="883"/>
                  </a:lnTo>
                  <a:close/>
                  <a:moveTo>
                    <a:pt x="578" y="883"/>
                  </a:moveTo>
                  <a:lnTo>
                    <a:pt x="530" y="883"/>
                  </a:lnTo>
                  <a:lnTo>
                    <a:pt x="530" y="836"/>
                  </a:lnTo>
                  <a:lnTo>
                    <a:pt x="578" y="836"/>
                  </a:lnTo>
                  <a:lnTo>
                    <a:pt x="578" y="883"/>
                  </a:lnTo>
                  <a:close/>
                  <a:moveTo>
                    <a:pt x="502" y="883"/>
                  </a:moveTo>
                  <a:lnTo>
                    <a:pt x="455" y="883"/>
                  </a:lnTo>
                  <a:lnTo>
                    <a:pt x="455" y="836"/>
                  </a:lnTo>
                  <a:lnTo>
                    <a:pt x="502" y="836"/>
                  </a:lnTo>
                  <a:lnTo>
                    <a:pt x="502" y="883"/>
                  </a:lnTo>
                  <a:close/>
                  <a:moveTo>
                    <a:pt x="3003" y="807"/>
                  </a:moveTo>
                  <a:lnTo>
                    <a:pt x="2954" y="807"/>
                  </a:lnTo>
                  <a:lnTo>
                    <a:pt x="2954" y="760"/>
                  </a:lnTo>
                  <a:lnTo>
                    <a:pt x="3003" y="760"/>
                  </a:lnTo>
                  <a:lnTo>
                    <a:pt x="3003" y="807"/>
                  </a:lnTo>
                  <a:close/>
                  <a:moveTo>
                    <a:pt x="2852" y="807"/>
                  </a:moveTo>
                  <a:lnTo>
                    <a:pt x="2802" y="807"/>
                  </a:lnTo>
                  <a:lnTo>
                    <a:pt x="2802" y="760"/>
                  </a:lnTo>
                  <a:lnTo>
                    <a:pt x="2852" y="760"/>
                  </a:lnTo>
                  <a:lnTo>
                    <a:pt x="2852" y="807"/>
                  </a:lnTo>
                  <a:close/>
                  <a:moveTo>
                    <a:pt x="2776" y="807"/>
                  </a:moveTo>
                  <a:lnTo>
                    <a:pt x="2726" y="807"/>
                  </a:lnTo>
                  <a:lnTo>
                    <a:pt x="2726" y="760"/>
                  </a:lnTo>
                  <a:lnTo>
                    <a:pt x="2776" y="760"/>
                  </a:lnTo>
                  <a:lnTo>
                    <a:pt x="2776" y="807"/>
                  </a:lnTo>
                  <a:close/>
                  <a:moveTo>
                    <a:pt x="2700" y="807"/>
                  </a:moveTo>
                  <a:lnTo>
                    <a:pt x="2651" y="807"/>
                  </a:lnTo>
                  <a:lnTo>
                    <a:pt x="2651" y="760"/>
                  </a:lnTo>
                  <a:lnTo>
                    <a:pt x="2700" y="760"/>
                  </a:lnTo>
                  <a:lnTo>
                    <a:pt x="2700" y="807"/>
                  </a:lnTo>
                  <a:close/>
                  <a:moveTo>
                    <a:pt x="2622" y="807"/>
                  </a:moveTo>
                  <a:lnTo>
                    <a:pt x="2575" y="807"/>
                  </a:lnTo>
                  <a:lnTo>
                    <a:pt x="2575" y="760"/>
                  </a:lnTo>
                  <a:lnTo>
                    <a:pt x="2622" y="760"/>
                  </a:lnTo>
                  <a:lnTo>
                    <a:pt x="2622" y="807"/>
                  </a:lnTo>
                  <a:close/>
                  <a:moveTo>
                    <a:pt x="2547" y="807"/>
                  </a:moveTo>
                  <a:lnTo>
                    <a:pt x="2499" y="807"/>
                  </a:lnTo>
                  <a:lnTo>
                    <a:pt x="2499" y="760"/>
                  </a:lnTo>
                  <a:lnTo>
                    <a:pt x="2547" y="760"/>
                  </a:lnTo>
                  <a:lnTo>
                    <a:pt x="2547" y="807"/>
                  </a:lnTo>
                  <a:close/>
                  <a:moveTo>
                    <a:pt x="2471" y="807"/>
                  </a:moveTo>
                  <a:lnTo>
                    <a:pt x="2424" y="807"/>
                  </a:lnTo>
                  <a:lnTo>
                    <a:pt x="2424" y="760"/>
                  </a:lnTo>
                  <a:lnTo>
                    <a:pt x="2471" y="760"/>
                  </a:lnTo>
                  <a:lnTo>
                    <a:pt x="2471" y="807"/>
                  </a:lnTo>
                  <a:close/>
                  <a:moveTo>
                    <a:pt x="2395" y="807"/>
                  </a:moveTo>
                  <a:lnTo>
                    <a:pt x="2348" y="807"/>
                  </a:lnTo>
                  <a:lnTo>
                    <a:pt x="2348" y="760"/>
                  </a:lnTo>
                  <a:lnTo>
                    <a:pt x="2395" y="760"/>
                  </a:lnTo>
                  <a:lnTo>
                    <a:pt x="2395" y="807"/>
                  </a:lnTo>
                  <a:close/>
                  <a:moveTo>
                    <a:pt x="2319" y="807"/>
                  </a:moveTo>
                  <a:lnTo>
                    <a:pt x="2272" y="807"/>
                  </a:lnTo>
                  <a:lnTo>
                    <a:pt x="2272" y="760"/>
                  </a:lnTo>
                  <a:lnTo>
                    <a:pt x="2319" y="760"/>
                  </a:lnTo>
                  <a:lnTo>
                    <a:pt x="2319" y="807"/>
                  </a:lnTo>
                  <a:close/>
                  <a:moveTo>
                    <a:pt x="2244" y="807"/>
                  </a:moveTo>
                  <a:lnTo>
                    <a:pt x="2196" y="807"/>
                  </a:lnTo>
                  <a:lnTo>
                    <a:pt x="2196" y="760"/>
                  </a:lnTo>
                  <a:lnTo>
                    <a:pt x="2244" y="760"/>
                  </a:lnTo>
                  <a:lnTo>
                    <a:pt x="2244" y="807"/>
                  </a:lnTo>
                  <a:close/>
                  <a:moveTo>
                    <a:pt x="2168" y="807"/>
                  </a:moveTo>
                  <a:lnTo>
                    <a:pt x="2121" y="807"/>
                  </a:lnTo>
                  <a:lnTo>
                    <a:pt x="2121" y="760"/>
                  </a:lnTo>
                  <a:lnTo>
                    <a:pt x="2168" y="760"/>
                  </a:lnTo>
                  <a:lnTo>
                    <a:pt x="2168" y="807"/>
                  </a:lnTo>
                  <a:close/>
                  <a:moveTo>
                    <a:pt x="2092" y="807"/>
                  </a:moveTo>
                  <a:lnTo>
                    <a:pt x="2045" y="807"/>
                  </a:lnTo>
                  <a:lnTo>
                    <a:pt x="2045" y="760"/>
                  </a:lnTo>
                  <a:lnTo>
                    <a:pt x="2092" y="760"/>
                  </a:lnTo>
                  <a:lnTo>
                    <a:pt x="2092" y="807"/>
                  </a:lnTo>
                  <a:close/>
                  <a:moveTo>
                    <a:pt x="2016" y="807"/>
                  </a:moveTo>
                  <a:lnTo>
                    <a:pt x="1969" y="807"/>
                  </a:lnTo>
                  <a:lnTo>
                    <a:pt x="1969" y="760"/>
                  </a:lnTo>
                  <a:lnTo>
                    <a:pt x="2016" y="760"/>
                  </a:lnTo>
                  <a:lnTo>
                    <a:pt x="2016" y="807"/>
                  </a:lnTo>
                  <a:close/>
                  <a:moveTo>
                    <a:pt x="1941" y="807"/>
                  </a:moveTo>
                  <a:lnTo>
                    <a:pt x="1893" y="807"/>
                  </a:lnTo>
                  <a:lnTo>
                    <a:pt x="1893" y="760"/>
                  </a:lnTo>
                  <a:lnTo>
                    <a:pt x="1941" y="760"/>
                  </a:lnTo>
                  <a:lnTo>
                    <a:pt x="1941" y="807"/>
                  </a:lnTo>
                  <a:close/>
                  <a:moveTo>
                    <a:pt x="1789" y="807"/>
                  </a:moveTo>
                  <a:lnTo>
                    <a:pt x="1742" y="807"/>
                  </a:lnTo>
                  <a:lnTo>
                    <a:pt x="1742" y="760"/>
                  </a:lnTo>
                  <a:lnTo>
                    <a:pt x="1789" y="760"/>
                  </a:lnTo>
                  <a:lnTo>
                    <a:pt x="1789" y="807"/>
                  </a:lnTo>
                  <a:close/>
                  <a:moveTo>
                    <a:pt x="1638" y="807"/>
                  </a:moveTo>
                  <a:lnTo>
                    <a:pt x="1591" y="807"/>
                  </a:lnTo>
                  <a:lnTo>
                    <a:pt x="1591" y="760"/>
                  </a:lnTo>
                  <a:lnTo>
                    <a:pt x="1638" y="760"/>
                  </a:lnTo>
                  <a:lnTo>
                    <a:pt x="1638" y="807"/>
                  </a:lnTo>
                  <a:close/>
                  <a:moveTo>
                    <a:pt x="1562" y="807"/>
                  </a:moveTo>
                  <a:lnTo>
                    <a:pt x="1515" y="807"/>
                  </a:lnTo>
                  <a:lnTo>
                    <a:pt x="1515" y="760"/>
                  </a:lnTo>
                  <a:lnTo>
                    <a:pt x="1562" y="760"/>
                  </a:lnTo>
                  <a:lnTo>
                    <a:pt x="1562" y="807"/>
                  </a:lnTo>
                  <a:close/>
                  <a:moveTo>
                    <a:pt x="881" y="807"/>
                  </a:moveTo>
                  <a:lnTo>
                    <a:pt x="833" y="807"/>
                  </a:lnTo>
                  <a:lnTo>
                    <a:pt x="833" y="760"/>
                  </a:lnTo>
                  <a:lnTo>
                    <a:pt x="881" y="760"/>
                  </a:lnTo>
                  <a:lnTo>
                    <a:pt x="881" y="807"/>
                  </a:lnTo>
                  <a:close/>
                  <a:moveTo>
                    <a:pt x="805" y="807"/>
                  </a:moveTo>
                  <a:lnTo>
                    <a:pt x="758" y="807"/>
                  </a:lnTo>
                  <a:lnTo>
                    <a:pt x="758" y="760"/>
                  </a:lnTo>
                  <a:lnTo>
                    <a:pt x="805" y="760"/>
                  </a:lnTo>
                  <a:lnTo>
                    <a:pt x="805" y="807"/>
                  </a:lnTo>
                  <a:close/>
                  <a:moveTo>
                    <a:pt x="729" y="807"/>
                  </a:moveTo>
                  <a:lnTo>
                    <a:pt x="682" y="807"/>
                  </a:lnTo>
                  <a:lnTo>
                    <a:pt x="682" y="760"/>
                  </a:lnTo>
                  <a:lnTo>
                    <a:pt x="729" y="760"/>
                  </a:lnTo>
                  <a:lnTo>
                    <a:pt x="729" y="807"/>
                  </a:lnTo>
                  <a:close/>
                  <a:moveTo>
                    <a:pt x="653" y="807"/>
                  </a:moveTo>
                  <a:lnTo>
                    <a:pt x="606" y="807"/>
                  </a:lnTo>
                  <a:lnTo>
                    <a:pt x="606" y="760"/>
                  </a:lnTo>
                  <a:lnTo>
                    <a:pt x="653" y="760"/>
                  </a:lnTo>
                  <a:lnTo>
                    <a:pt x="653" y="807"/>
                  </a:lnTo>
                  <a:close/>
                  <a:moveTo>
                    <a:pt x="578" y="807"/>
                  </a:moveTo>
                  <a:lnTo>
                    <a:pt x="530" y="807"/>
                  </a:lnTo>
                  <a:lnTo>
                    <a:pt x="530" y="760"/>
                  </a:lnTo>
                  <a:lnTo>
                    <a:pt x="578" y="760"/>
                  </a:lnTo>
                  <a:lnTo>
                    <a:pt x="578" y="807"/>
                  </a:lnTo>
                  <a:close/>
                  <a:moveTo>
                    <a:pt x="502" y="807"/>
                  </a:moveTo>
                  <a:lnTo>
                    <a:pt x="455" y="807"/>
                  </a:lnTo>
                  <a:lnTo>
                    <a:pt x="455" y="760"/>
                  </a:lnTo>
                  <a:lnTo>
                    <a:pt x="502" y="760"/>
                  </a:lnTo>
                  <a:lnTo>
                    <a:pt x="502" y="807"/>
                  </a:lnTo>
                  <a:close/>
                  <a:moveTo>
                    <a:pt x="3003" y="732"/>
                  </a:moveTo>
                  <a:lnTo>
                    <a:pt x="2954" y="732"/>
                  </a:lnTo>
                  <a:lnTo>
                    <a:pt x="2954" y="682"/>
                  </a:lnTo>
                  <a:lnTo>
                    <a:pt x="3003" y="682"/>
                  </a:lnTo>
                  <a:lnTo>
                    <a:pt x="3003" y="732"/>
                  </a:lnTo>
                  <a:close/>
                  <a:moveTo>
                    <a:pt x="2928" y="732"/>
                  </a:moveTo>
                  <a:lnTo>
                    <a:pt x="2878" y="732"/>
                  </a:lnTo>
                  <a:lnTo>
                    <a:pt x="2878" y="682"/>
                  </a:lnTo>
                  <a:lnTo>
                    <a:pt x="2928" y="682"/>
                  </a:lnTo>
                  <a:lnTo>
                    <a:pt x="2928" y="732"/>
                  </a:lnTo>
                  <a:close/>
                  <a:moveTo>
                    <a:pt x="2852" y="732"/>
                  </a:moveTo>
                  <a:lnTo>
                    <a:pt x="2802" y="732"/>
                  </a:lnTo>
                  <a:lnTo>
                    <a:pt x="2802" y="682"/>
                  </a:lnTo>
                  <a:lnTo>
                    <a:pt x="2852" y="682"/>
                  </a:lnTo>
                  <a:lnTo>
                    <a:pt x="2852" y="732"/>
                  </a:lnTo>
                  <a:close/>
                  <a:moveTo>
                    <a:pt x="2776" y="732"/>
                  </a:moveTo>
                  <a:lnTo>
                    <a:pt x="2726" y="732"/>
                  </a:lnTo>
                  <a:lnTo>
                    <a:pt x="2726" y="682"/>
                  </a:lnTo>
                  <a:lnTo>
                    <a:pt x="2776" y="682"/>
                  </a:lnTo>
                  <a:lnTo>
                    <a:pt x="2776" y="732"/>
                  </a:lnTo>
                  <a:close/>
                  <a:moveTo>
                    <a:pt x="2700" y="732"/>
                  </a:moveTo>
                  <a:lnTo>
                    <a:pt x="2651" y="732"/>
                  </a:lnTo>
                  <a:lnTo>
                    <a:pt x="2651" y="682"/>
                  </a:lnTo>
                  <a:lnTo>
                    <a:pt x="2700" y="682"/>
                  </a:lnTo>
                  <a:lnTo>
                    <a:pt x="2700" y="732"/>
                  </a:lnTo>
                  <a:close/>
                  <a:moveTo>
                    <a:pt x="2622" y="732"/>
                  </a:moveTo>
                  <a:lnTo>
                    <a:pt x="2575" y="732"/>
                  </a:lnTo>
                  <a:lnTo>
                    <a:pt x="2575" y="682"/>
                  </a:lnTo>
                  <a:lnTo>
                    <a:pt x="2622" y="682"/>
                  </a:lnTo>
                  <a:lnTo>
                    <a:pt x="2622" y="732"/>
                  </a:lnTo>
                  <a:close/>
                  <a:moveTo>
                    <a:pt x="2547" y="732"/>
                  </a:moveTo>
                  <a:lnTo>
                    <a:pt x="2499" y="732"/>
                  </a:lnTo>
                  <a:lnTo>
                    <a:pt x="2499" y="682"/>
                  </a:lnTo>
                  <a:lnTo>
                    <a:pt x="2547" y="682"/>
                  </a:lnTo>
                  <a:lnTo>
                    <a:pt x="2547" y="732"/>
                  </a:lnTo>
                  <a:close/>
                  <a:moveTo>
                    <a:pt x="2471" y="732"/>
                  </a:moveTo>
                  <a:lnTo>
                    <a:pt x="2424" y="732"/>
                  </a:lnTo>
                  <a:lnTo>
                    <a:pt x="2424" y="682"/>
                  </a:lnTo>
                  <a:lnTo>
                    <a:pt x="2471" y="682"/>
                  </a:lnTo>
                  <a:lnTo>
                    <a:pt x="2471" y="732"/>
                  </a:lnTo>
                  <a:close/>
                  <a:moveTo>
                    <a:pt x="2395" y="732"/>
                  </a:moveTo>
                  <a:lnTo>
                    <a:pt x="2348" y="732"/>
                  </a:lnTo>
                  <a:lnTo>
                    <a:pt x="2348" y="682"/>
                  </a:lnTo>
                  <a:lnTo>
                    <a:pt x="2395" y="682"/>
                  </a:lnTo>
                  <a:lnTo>
                    <a:pt x="2395" y="732"/>
                  </a:lnTo>
                  <a:close/>
                  <a:moveTo>
                    <a:pt x="2319" y="732"/>
                  </a:moveTo>
                  <a:lnTo>
                    <a:pt x="2272" y="732"/>
                  </a:lnTo>
                  <a:lnTo>
                    <a:pt x="2272" y="682"/>
                  </a:lnTo>
                  <a:lnTo>
                    <a:pt x="2319" y="682"/>
                  </a:lnTo>
                  <a:lnTo>
                    <a:pt x="2319" y="732"/>
                  </a:lnTo>
                  <a:close/>
                  <a:moveTo>
                    <a:pt x="2244" y="732"/>
                  </a:moveTo>
                  <a:lnTo>
                    <a:pt x="2196" y="732"/>
                  </a:lnTo>
                  <a:lnTo>
                    <a:pt x="2196" y="682"/>
                  </a:lnTo>
                  <a:lnTo>
                    <a:pt x="2244" y="682"/>
                  </a:lnTo>
                  <a:lnTo>
                    <a:pt x="2244" y="732"/>
                  </a:lnTo>
                  <a:close/>
                  <a:moveTo>
                    <a:pt x="2092" y="732"/>
                  </a:moveTo>
                  <a:lnTo>
                    <a:pt x="2045" y="732"/>
                  </a:lnTo>
                  <a:lnTo>
                    <a:pt x="2045" y="682"/>
                  </a:lnTo>
                  <a:lnTo>
                    <a:pt x="2092" y="682"/>
                  </a:lnTo>
                  <a:lnTo>
                    <a:pt x="2092" y="732"/>
                  </a:lnTo>
                  <a:close/>
                  <a:moveTo>
                    <a:pt x="1865" y="732"/>
                  </a:moveTo>
                  <a:lnTo>
                    <a:pt x="1818" y="732"/>
                  </a:lnTo>
                  <a:lnTo>
                    <a:pt x="1818" y="682"/>
                  </a:lnTo>
                  <a:lnTo>
                    <a:pt x="1865" y="682"/>
                  </a:lnTo>
                  <a:lnTo>
                    <a:pt x="1865" y="732"/>
                  </a:lnTo>
                  <a:close/>
                  <a:moveTo>
                    <a:pt x="1789" y="732"/>
                  </a:moveTo>
                  <a:lnTo>
                    <a:pt x="1742" y="732"/>
                  </a:lnTo>
                  <a:lnTo>
                    <a:pt x="1742" y="682"/>
                  </a:lnTo>
                  <a:lnTo>
                    <a:pt x="1789" y="682"/>
                  </a:lnTo>
                  <a:lnTo>
                    <a:pt x="1789" y="732"/>
                  </a:lnTo>
                  <a:close/>
                  <a:moveTo>
                    <a:pt x="1714" y="732"/>
                  </a:moveTo>
                  <a:lnTo>
                    <a:pt x="1666" y="732"/>
                  </a:lnTo>
                  <a:lnTo>
                    <a:pt x="1666" y="682"/>
                  </a:lnTo>
                  <a:lnTo>
                    <a:pt x="1714" y="682"/>
                  </a:lnTo>
                  <a:lnTo>
                    <a:pt x="1714" y="732"/>
                  </a:lnTo>
                  <a:close/>
                  <a:moveTo>
                    <a:pt x="1638" y="732"/>
                  </a:moveTo>
                  <a:lnTo>
                    <a:pt x="1591" y="732"/>
                  </a:lnTo>
                  <a:lnTo>
                    <a:pt x="1591" y="682"/>
                  </a:lnTo>
                  <a:lnTo>
                    <a:pt x="1638" y="682"/>
                  </a:lnTo>
                  <a:lnTo>
                    <a:pt x="1638" y="732"/>
                  </a:lnTo>
                  <a:close/>
                  <a:moveTo>
                    <a:pt x="956" y="732"/>
                  </a:moveTo>
                  <a:lnTo>
                    <a:pt x="909" y="732"/>
                  </a:lnTo>
                  <a:lnTo>
                    <a:pt x="909" y="682"/>
                  </a:lnTo>
                  <a:lnTo>
                    <a:pt x="956" y="682"/>
                  </a:lnTo>
                  <a:lnTo>
                    <a:pt x="956" y="732"/>
                  </a:lnTo>
                  <a:close/>
                  <a:moveTo>
                    <a:pt x="881" y="732"/>
                  </a:moveTo>
                  <a:lnTo>
                    <a:pt x="833" y="732"/>
                  </a:lnTo>
                  <a:lnTo>
                    <a:pt x="833" y="682"/>
                  </a:lnTo>
                  <a:lnTo>
                    <a:pt x="881" y="682"/>
                  </a:lnTo>
                  <a:lnTo>
                    <a:pt x="881" y="732"/>
                  </a:lnTo>
                  <a:close/>
                  <a:moveTo>
                    <a:pt x="805" y="732"/>
                  </a:moveTo>
                  <a:lnTo>
                    <a:pt x="758" y="732"/>
                  </a:lnTo>
                  <a:lnTo>
                    <a:pt x="758" y="682"/>
                  </a:lnTo>
                  <a:lnTo>
                    <a:pt x="805" y="682"/>
                  </a:lnTo>
                  <a:lnTo>
                    <a:pt x="805" y="732"/>
                  </a:lnTo>
                  <a:close/>
                  <a:moveTo>
                    <a:pt x="729" y="732"/>
                  </a:moveTo>
                  <a:lnTo>
                    <a:pt x="682" y="732"/>
                  </a:lnTo>
                  <a:lnTo>
                    <a:pt x="682" y="682"/>
                  </a:lnTo>
                  <a:lnTo>
                    <a:pt x="729" y="682"/>
                  </a:lnTo>
                  <a:lnTo>
                    <a:pt x="729" y="732"/>
                  </a:lnTo>
                  <a:close/>
                  <a:moveTo>
                    <a:pt x="653" y="732"/>
                  </a:moveTo>
                  <a:lnTo>
                    <a:pt x="606" y="732"/>
                  </a:lnTo>
                  <a:lnTo>
                    <a:pt x="606" y="682"/>
                  </a:lnTo>
                  <a:lnTo>
                    <a:pt x="653" y="682"/>
                  </a:lnTo>
                  <a:lnTo>
                    <a:pt x="653" y="732"/>
                  </a:lnTo>
                  <a:close/>
                  <a:moveTo>
                    <a:pt x="578" y="732"/>
                  </a:moveTo>
                  <a:lnTo>
                    <a:pt x="530" y="732"/>
                  </a:lnTo>
                  <a:lnTo>
                    <a:pt x="530" y="682"/>
                  </a:lnTo>
                  <a:lnTo>
                    <a:pt x="578" y="682"/>
                  </a:lnTo>
                  <a:lnTo>
                    <a:pt x="578" y="732"/>
                  </a:lnTo>
                  <a:close/>
                  <a:moveTo>
                    <a:pt x="502" y="732"/>
                  </a:moveTo>
                  <a:lnTo>
                    <a:pt x="455" y="732"/>
                  </a:lnTo>
                  <a:lnTo>
                    <a:pt x="455" y="682"/>
                  </a:lnTo>
                  <a:lnTo>
                    <a:pt x="502" y="682"/>
                  </a:lnTo>
                  <a:lnTo>
                    <a:pt x="502" y="732"/>
                  </a:lnTo>
                  <a:close/>
                  <a:moveTo>
                    <a:pt x="3003" y="656"/>
                  </a:moveTo>
                  <a:lnTo>
                    <a:pt x="2954" y="656"/>
                  </a:lnTo>
                  <a:lnTo>
                    <a:pt x="2954" y="606"/>
                  </a:lnTo>
                  <a:lnTo>
                    <a:pt x="3003" y="606"/>
                  </a:lnTo>
                  <a:lnTo>
                    <a:pt x="3003" y="656"/>
                  </a:lnTo>
                  <a:close/>
                  <a:moveTo>
                    <a:pt x="2928" y="656"/>
                  </a:moveTo>
                  <a:lnTo>
                    <a:pt x="2878" y="656"/>
                  </a:lnTo>
                  <a:lnTo>
                    <a:pt x="2878" y="606"/>
                  </a:lnTo>
                  <a:lnTo>
                    <a:pt x="2928" y="606"/>
                  </a:lnTo>
                  <a:lnTo>
                    <a:pt x="2928" y="656"/>
                  </a:lnTo>
                  <a:close/>
                  <a:moveTo>
                    <a:pt x="2852" y="656"/>
                  </a:moveTo>
                  <a:lnTo>
                    <a:pt x="2802" y="656"/>
                  </a:lnTo>
                  <a:lnTo>
                    <a:pt x="2802" y="606"/>
                  </a:lnTo>
                  <a:lnTo>
                    <a:pt x="2852" y="606"/>
                  </a:lnTo>
                  <a:lnTo>
                    <a:pt x="2852" y="656"/>
                  </a:lnTo>
                  <a:close/>
                  <a:moveTo>
                    <a:pt x="2776" y="656"/>
                  </a:moveTo>
                  <a:lnTo>
                    <a:pt x="2726" y="656"/>
                  </a:lnTo>
                  <a:lnTo>
                    <a:pt x="2726" y="606"/>
                  </a:lnTo>
                  <a:lnTo>
                    <a:pt x="2776" y="606"/>
                  </a:lnTo>
                  <a:lnTo>
                    <a:pt x="2776" y="656"/>
                  </a:lnTo>
                  <a:close/>
                  <a:moveTo>
                    <a:pt x="2700" y="656"/>
                  </a:moveTo>
                  <a:lnTo>
                    <a:pt x="2651" y="656"/>
                  </a:lnTo>
                  <a:lnTo>
                    <a:pt x="2651" y="606"/>
                  </a:lnTo>
                  <a:lnTo>
                    <a:pt x="2700" y="606"/>
                  </a:lnTo>
                  <a:lnTo>
                    <a:pt x="2700" y="656"/>
                  </a:lnTo>
                  <a:close/>
                  <a:moveTo>
                    <a:pt x="2622" y="656"/>
                  </a:moveTo>
                  <a:lnTo>
                    <a:pt x="2575" y="656"/>
                  </a:lnTo>
                  <a:lnTo>
                    <a:pt x="2575" y="606"/>
                  </a:lnTo>
                  <a:lnTo>
                    <a:pt x="2622" y="606"/>
                  </a:lnTo>
                  <a:lnTo>
                    <a:pt x="2622" y="656"/>
                  </a:lnTo>
                  <a:close/>
                  <a:moveTo>
                    <a:pt x="2547" y="656"/>
                  </a:moveTo>
                  <a:lnTo>
                    <a:pt x="2499" y="656"/>
                  </a:lnTo>
                  <a:lnTo>
                    <a:pt x="2499" y="606"/>
                  </a:lnTo>
                  <a:lnTo>
                    <a:pt x="2547" y="606"/>
                  </a:lnTo>
                  <a:lnTo>
                    <a:pt x="2547" y="656"/>
                  </a:lnTo>
                  <a:close/>
                  <a:moveTo>
                    <a:pt x="2471" y="656"/>
                  </a:moveTo>
                  <a:lnTo>
                    <a:pt x="2424" y="656"/>
                  </a:lnTo>
                  <a:lnTo>
                    <a:pt x="2424" y="606"/>
                  </a:lnTo>
                  <a:lnTo>
                    <a:pt x="2471" y="606"/>
                  </a:lnTo>
                  <a:lnTo>
                    <a:pt x="2471" y="656"/>
                  </a:lnTo>
                  <a:close/>
                  <a:moveTo>
                    <a:pt x="2395" y="656"/>
                  </a:moveTo>
                  <a:lnTo>
                    <a:pt x="2348" y="656"/>
                  </a:lnTo>
                  <a:lnTo>
                    <a:pt x="2348" y="606"/>
                  </a:lnTo>
                  <a:lnTo>
                    <a:pt x="2395" y="606"/>
                  </a:lnTo>
                  <a:lnTo>
                    <a:pt x="2395" y="656"/>
                  </a:lnTo>
                  <a:close/>
                  <a:moveTo>
                    <a:pt x="2319" y="656"/>
                  </a:moveTo>
                  <a:lnTo>
                    <a:pt x="2272" y="656"/>
                  </a:lnTo>
                  <a:lnTo>
                    <a:pt x="2272" y="606"/>
                  </a:lnTo>
                  <a:lnTo>
                    <a:pt x="2319" y="606"/>
                  </a:lnTo>
                  <a:lnTo>
                    <a:pt x="2319" y="656"/>
                  </a:lnTo>
                  <a:close/>
                  <a:moveTo>
                    <a:pt x="2244" y="656"/>
                  </a:moveTo>
                  <a:lnTo>
                    <a:pt x="2196" y="656"/>
                  </a:lnTo>
                  <a:lnTo>
                    <a:pt x="2196" y="606"/>
                  </a:lnTo>
                  <a:lnTo>
                    <a:pt x="2244" y="606"/>
                  </a:lnTo>
                  <a:lnTo>
                    <a:pt x="2244" y="656"/>
                  </a:lnTo>
                  <a:close/>
                  <a:moveTo>
                    <a:pt x="2168" y="656"/>
                  </a:moveTo>
                  <a:lnTo>
                    <a:pt x="2121" y="656"/>
                  </a:lnTo>
                  <a:lnTo>
                    <a:pt x="2121" y="606"/>
                  </a:lnTo>
                  <a:lnTo>
                    <a:pt x="2168" y="606"/>
                  </a:lnTo>
                  <a:lnTo>
                    <a:pt x="2168" y="656"/>
                  </a:lnTo>
                  <a:close/>
                  <a:moveTo>
                    <a:pt x="2092" y="656"/>
                  </a:moveTo>
                  <a:lnTo>
                    <a:pt x="2045" y="656"/>
                  </a:lnTo>
                  <a:lnTo>
                    <a:pt x="2045" y="606"/>
                  </a:lnTo>
                  <a:lnTo>
                    <a:pt x="2092" y="606"/>
                  </a:lnTo>
                  <a:lnTo>
                    <a:pt x="2092" y="656"/>
                  </a:lnTo>
                  <a:close/>
                  <a:moveTo>
                    <a:pt x="2016" y="656"/>
                  </a:moveTo>
                  <a:lnTo>
                    <a:pt x="1969" y="656"/>
                  </a:lnTo>
                  <a:lnTo>
                    <a:pt x="1969" y="606"/>
                  </a:lnTo>
                  <a:lnTo>
                    <a:pt x="2016" y="606"/>
                  </a:lnTo>
                  <a:lnTo>
                    <a:pt x="2016" y="656"/>
                  </a:lnTo>
                  <a:close/>
                  <a:moveTo>
                    <a:pt x="1941" y="656"/>
                  </a:moveTo>
                  <a:lnTo>
                    <a:pt x="1893" y="656"/>
                  </a:lnTo>
                  <a:lnTo>
                    <a:pt x="1893" y="606"/>
                  </a:lnTo>
                  <a:lnTo>
                    <a:pt x="1941" y="606"/>
                  </a:lnTo>
                  <a:lnTo>
                    <a:pt x="1941" y="656"/>
                  </a:lnTo>
                  <a:close/>
                  <a:moveTo>
                    <a:pt x="1865" y="656"/>
                  </a:moveTo>
                  <a:lnTo>
                    <a:pt x="1818" y="656"/>
                  </a:lnTo>
                  <a:lnTo>
                    <a:pt x="1818" y="606"/>
                  </a:lnTo>
                  <a:lnTo>
                    <a:pt x="1865" y="606"/>
                  </a:lnTo>
                  <a:lnTo>
                    <a:pt x="1865" y="656"/>
                  </a:lnTo>
                  <a:close/>
                  <a:moveTo>
                    <a:pt x="1789" y="656"/>
                  </a:moveTo>
                  <a:lnTo>
                    <a:pt x="1742" y="656"/>
                  </a:lnTo>
                  <a:lnTo>
                    <a:pt x="1742" y="606"/>
                  </a:lnTo>
                  <a:lnTo>
                    <a:pt x="1789" y="606"/>
                  </a:lnTo>
                  <a:lnTo>
                    <a:pt x="1789" y="656"/>
                  </a:lnTo>
                  <a:close/>
                  <a:moveTo>
                    <a:pt x="1714" y="656"/>
                  </a:moveTo>
                  <a:lnTo>
                    <a:pt x="1666" y="656"/>
                  </a:lnTo>
                  <a:lnTo>
                    <a:pt x="1666" y="606"/>
                  </a:lnTo>
                  <a:lnTo>
                    <a:pt x="1714" y="606"/>
                  </a:lnTo>
                  <a:lnTo>
                    <a:pt x="1714" y="656"/>
                  </a:lnTo>
                  <a:close/>
                  <a:moveTo>
                    <a:pt x="1638" y="656"/>
                  </a:moveTo>
                  <a:lnTo>
                    <a:pt x="1591" y="656"/>
                  </a:lnTo>
                  <a:lnTo>
                    <a:pt x="1591" y="606"/>
                  </a:lnTo>
                  <a:lnTo>
                    <a:pt x="1638" y="606"/>
                  </a:lnTo>
                  <a:lnTo>
                    <a:pt x="1638" y="656"/>
                  </a:lnTo>
                  <a:close/>
                  <a:moveTo>
                    <a:pt x="1108" y="656"/>
                  </a:moveTo>
                  <a:lnTo>
                    <a:pt x="1060" y="656"/>
                  </a:lnTo>
                  <a:lnTo>
                    <a:pt x="1060" y="606"/>
                  </a:lnTo>
                  <a:lnTo>
                    <a:pt x="1108" y="606"/>
                  </a:lnTo>
                  <a:lnTo>
                    <a:pt x="1108" y="656"/>
                  </a:lnTo>
                  <a:close/>
                  <a:moveTo>
                    <a:pt x="1032" y="656"/>
                  </a:moveTo>
                  <a:lnTo>
                    <a:pt x="985" y="656"/>
                  </a:lnTo>
                  <a:lnTo>
                    <a:pt x="985" y="606"/>
                  </a:lnTo>
                  <a:lnTo>
                    <a:pt x="1032" y="606"/>
                  </a:lnTo>
                  <a:lnTo>
                    <a:pt x="1032" y="656"/>
                  </a:lnTo>
                  <a:close/>
                  <a:moveTo>
                    <a:pt x="956" y="656"/>
                  </a:moveTo>
                  <a:lnTo>
                    <a:pt x="909" y="656"/>
                  </a:lnTo>
                  <a:lnTo>
                    <a:pt x="909" y="606"/>
                  </a:lnTo>
                  <a:lnTo>
                    <a:pt x="956" y="606"/>
                  </a:lnTo>
                  <a:lnTo>
                    <a:pt x="956" y="656"/>
                  </a:lnTo>
                  <a:close/>
                  <a:moveTo>
                    <a:pt x="881" y="656"/>
                  </a:moveTo>
                  <a:lnTo>
                    <a:pt x="833" y="656"/>
                  </a:lnTo>
                  <a:lnTo>
                    <a:pt x="833" y="606"/>
                  </a:lnTo>
                  <a:lnTo>
                    <a:pt x="881" y="606"/>
                  </a:lnTo>
                  <a:lnTo>
                    <a:pt x="881" y="656"/>
                  </a:lnTo>
                  <a:close/>
                  <a:moveTo>
                    <a:pt x="805" y="656"/>
                  </a:moveTo>
                  <a:lnTo>
                    <a:pt x="758" y="656"/>
                  </a:lnTo>
                  <a:lnTo>
                    <a:pt x="758" y="606"/>
                  </a:lnTo>
                  <a:lnTo>
                    <a:pt x="805" y="606"/>
                  </a:lnTo>
                  <a:lnTo>
                    <a:pt x="805" y="656"/>
                  </a:lnTo>
                  <a:close/>
                  <a:moveTo>
                    <a:pt x="729" y="656"/>
                  </a:moveTo>
                  <a:lnTo>
                    <a:pt x="682" y="656"/>
                  </a:lnTo>
                  <a:lnTo>
                    <a:pt x="682" y="606"/>
                  </a:lnTo>
                  <a:lnTo>
                    <a:pt x="729" y="606"/>
                  </a:lnTo>
                  <a:lnTo>
                    <a:pt x="729" y="656"/>
                  </a:lnTo>
                  <a:close/>
                  <a:moveTo>
                    <a:pt x="653" y="656"/>
                  </a:moveTo>
                  <a:lnTo>
                    <a:pt x="606" y="656"/>
                  </a:lnTo>
                  <a:lnTo>
                    <a:pt x="606" y="606"/>
                  </a:lnTo>
                  <a:lnTo>
                    <a:pt x="653" y="606"/>
                  </a:lnTo>
                  <a:lnTo>
                    <a:pt x="653" y="656"/>
                  </a:lnTo>
                  <a:close/>
                  <a:moveTo>
                    <a:pt x="578" y="656"/>
                  </a:moveTo>
                  <a:lnTo>
                    <a:pt x="530" y="656"/>
                  </a:lnTo>
                  <a:lnTo>
                    <a:pt x="530" y="606"/>
                  </a:lnTo>
                  <a:lnTo>
                    <a:pt x="578" y="606"/>
                  </a:lnTo>
                  <a:lnTo>
                    <a:pt x="578" y="656"/>
                  </a:lnTo>
                  <a:close/>
                  <a:moveTo>
                    <a:pt x="502" y="656"/>
                  </a:moveTo>
                  <a:lnTo>
                    <a:pt x="455" y="656"/>
                  </a:lnTo>
                  <a:lnTo>
                    <a:pt x="455" y="606"/>
                  </a:lnTo>
                  <a:lnTo>
                    <a:pt x="502" y="606"/>
                  </a:lnTo>
                  <a:lnTo>
                    <a:pt x="502" y="656"/>
                  </a:lnTo>
                  <a:close/>
                  <a:moveTo>
                    <a:pt x="426" y="656"/>
                  </a:moveTo>
                  <a:lnTo>
                    <a:pt x="379" y="656"/>
                  </a:lnTo>
                  <a:lnTo>
                    <a:pt x="379" y="606"/>
                  </a:lnTo>
                  <a:lnTo>
                    <a:pt x="426" y="606"/>
                  </a:lnTo>
                  <a:lnTo>
                    <a:pt x="426" y="656"/>
                  </a:lnTo>
                  <a:close/>
                  <a:moveTo>
                    <a:pt x="3155" y="578"/>
                  </a:moveTo>
                  <a:lnTo>
                    <a:pt x="3105" y="578"/>
                  </a:lnTo>
                  <a:lnTo>
                    <a:pt x="3105" y="531"/>
                  </a:lnTo>
                  <a:lnTo>
                    <a:pt x="3155" y="531"/>
                  </a:lnTo>
                  <a:lnTo>
                    <a:pt x="3155" y="578"/>
                  </a:lnTo>
                  <a:close/>
                  <a:moveTo>
                    <a:pt x="3003" y="578"/>
                  </a:moveTo>
                  <a:lnTo>
                    <a:pt x="2954" y="578"/>
                  </a:lnTo>
                  <a:lnTo>
                    <a:pt x="2954" y="531"/>
                  </a:lnTo>
                  <a:lnTo>
                    <a:pt x="3003" y="531"/>
                  </a:lnTo>
                  <a:lnTo>
                    <a:pt x="3003" y="578"/>
                  </a:lnTo>
                  <a:close/>
                  <a:moveTo>
                    <a:pt x="2928" y="578"/>
                  </a:moveTo>
                  <a:lnTo>
                    <a:pt x="2878" y="578"/>
                  </a:lnTo>
                  <a:lnTo>
                    <a:pt x="2878" y="531"/>
                  </a:lnTo>
                  <a:lnTo>
                    <a:pt x="2928" y="531"/>
                  </a:lnTo>
                  <a:lnTo>
                    <a:pt x="2928" y="578"/>
                  </a:lnTo>
                  <a:close/>
                  <a:moveTo>
                    <a:pt x="2852" y="578"/>
                  </a:moveTo>
                  <a:lnTo>
                    <a:pt x="2802" y="578"/>
                  </a:lnTo>
                  <a:lnTo>
                    <a:pt x="2802" y="531"/>
                  </a:lnTo>
                  <a:lnTo>
                    <a:pt x="2852" y="531"/>
                  </a:lnTo>
                  <a:lnTo>
                    <a:pt x="2852" y="578"/>
                  </a:lnTo>
                  <a:close/>
                  <a:moveTo>
                    <a:pt x="2776" y="578"/>
                  </a:moveTo>
                  <a:lnTo>
                    <a:pt x="2726" y="578"/>
                  </a:lnTo>
                  <a:lnTo>
                    <a:pt x="2726" y="531"/>
                  </a:lnTo>
                  <a:lnTo>
                    <a:pt x="2776" y="531"/>
                  </a:lnTo>
                  <a:lnTo>
                    <a:pt x="2776" y="578"/>
                  </a:lnTo>
                  <a:close/>
                  <a:moveTo>
                    <a:pt x="2700" y="578"/>
                  </a:moveTo>
                  <a:lnTo>
                    <a:pt x="2651" y="578"/>
                  </a:lnTo>
                  <a:lnTo>
                    <a:pt x="2651" y="531"/>
                  </a:lnTo>
                  <a:lnTo>
                    <a:pt x="2700" y="531"/>
                  </a:lnTo>
                  <a:lnTo>
                    <a:pt x="2700" y="578"/>
                  </a:lnTo>
                  <a:close/>
                  <a:moveTo>
                    <a:pt x="2622" y="578"/>
                  </a:moveTo>
                  <a:lnTo>
                    <a:pt x="2575" y="578"/>
                  </a:lnTo>
                  <a:lnTo>
                    <a:pt x="2575" y="531"/>
                  </a:lnTo>
                  <a:lnTo>
                    <a:pt x="2622" y="531"/>
                  </a:lnTo>
                  <a:lnTo>
                    <a:pt x="2622" y="578"/>
                  </a:lnTo>
                  <a:close/>
                  <a:moveTo>
                    <a:pt x="2547" y="578"/>
                  </a:moveTo>
                  <a:lnTo>
                    <a:pt x="2499" y="578"/>
                  </a:lnTo>
                  <a:lnTo>
                    <a:pt x="2499" y="531"/>
                  </a:lnTo>
                  <a:lnTo>
                    <a:pt x="2547" y="531"/>
                  </a:lnTo>
                  <a:lnTo>
                    <a:pt x="2547" y="578"/>
                  </a:lnTo>
                  <a:close/>
                  <a:moveTo>
                    <a:pt x="2471" y="578"/>
                  </a:moveTo>
                  <a:lnTo>
                    <a:pt x="2424" y="578"/>
                  </a:lnTo>
                  <a:lnTo>
                    <a:pt x="2424" y="531"/>
                  </a:lnTo>
                  <a:lnTo>
                    <a:pt x="2471" y="531"/>
                  </a:lnTo>
                  <a:lnTo>
                    <a:pt x="2471" y="578"/>
                  </a:lnTo>
                  <a:close/>
                  <a:moveTo>
                    <a:pt x="2395" y="578"/>
                  </a:moveTo>
                  <a:lnTo>
                    <a:pt x="2348" y="578"/>
                  </a:lnTo>
                  <a:lnTo>
                    <a:pt x="2348" y="531"/>
                  </a:lnTo>
                  <a:lnTo>
                    <a:pt x="2395" y="531"/>
                  </a:lnTo>
                  <a:lnTo>
                    <a:pt x="2395" y="578"/>
                  </a:lnTo>
                  <a:close/>
                  <a:moveTo>
                    <a:pt x="2319" y="578"/>
                  </a:moveTo>
                  <a:lnTo>
                    <a:pt x="2272" y="578"/>
                  </a:lnTo>
                  <a:lnTo>
                    <a:pt x="2272" y="531"/>
                  </a:lnTo>
                  <a:lnTo>
                    <a:pt x="2319" y="531"/>
                  </a:lnTo>
                  <a:lnTo>
                    <a:pt x="2319" y="578"/>
                  </a:lnTo>
                  <a:close/>
                  <a:moveTo>
                    <a:pt x="2244" y="578"/>
                  </a:moveTo>
                  <a:lnTo>
                    <a:pt x="2196" y="578"/>
                  </a:lnTo>
                  <a:lnTo>
                    <a:pt x="2196" y="531"/>
                  </a:lnTo>
                  <a:lnTo>
                    <a:pt x="2244" y="531"/>
                  </a:lnTo>
                  <a:lnTo>
                    <a:pt x="2244" y="578"/>
                  </a:lnTo>
                  <a:close/>
                  <a:moveTo>
                    <a:pt x="2168" y="578"/>
                  </a:moveTo>
                  <a:lnTo>
                    <a:pt x="2121" y="578"/>
                  </a:lnTo>
                  <a:lnTo>
                    <a:pt x="2121" y="531"/>
                  </a:lnTo>
                  <a:lnTo>
                    <a:pt x="2168" y="531"/>
                  </a:lnTo>
                  <a:lnTo>
                    <a:pt x="2168" y="578"/>
                  </a:lnTo>
                  <a:close/>
                  <a:moveTo>
                    <a:pt x="2092" y="578"/>
                  </a:moveTo>
                  <a:lnTo>
                    <a:pt x="2045" y="578"/>
                  </a:lnTo>
                  <a:lnTo>
                    <a:pt x="2045" y="531"/>
                  </a:lnTo>
                  <a:lnTo>
                    <a:pt x="2092" y="531"/>
                  </a:lnTo>
                  <a:lnTo>
                    <a:pt x="2092" y="578"/>
                  </a:lnTo>
                  <a:close/>
                  <a:moveTo>
                    <a:pt x="2016" y="578"/>
                  </a:moveTo>
                  <a:lnTo>
                    <a:pt x="1969" y="578"/>
                  </a:lnTo>
                  <a:lnTo>
                    <a:pt x="1969" y="531"/>
                  </a:lnTo>
                  <a:lnTo>
                    <a:pt x="2016" y="531"/>
                  </a:lnTo>
                  <a:lnTo>
                    <a:pt x="2016" y="578"/>
                  </a:lnTo>
                  <a:close/>
                  <a:moveTo>
                    <a:pt x="1941" y="578"/>
                  </a:moveTo>
                  <a:lnTo>
                    <a:pt x="1893" y="578"/>
                  </a:lnTo>
                  <a:lnTo>
                    <a:pt x="1893" y="531"/>
                  </a:lnTo>
                  <a:lnTo>
                    <a:pt x="1941" y="531"/>
                  </a:lnTo>
                  <a:lnTo>
                    <a:pt x="1941" y="578"/>
                  </a:lnTo>
                  <a:close/>
                  <a:moveTo>
                    <a:pt x="1865" y="578"/>
                  </a:moveTo>
                  <a:lnTo>
                    <a:pt x="1818" y="578"/>
                  </a:lnTo>
                  <a:lnTo>
                    <a:pt x="1818" y="531"/>
                  </a:lnTo>
                  <a:lnTo>
                    <a:pt x="1865" y="531"/>
                  </a:lnTo>
                  <a:lnTo>
                    <a:pt x="1865" y="578"/>
                  </a:lnTo>
                  <a:close/>
                  <a:moveTo>
                    <a:pt x="1789" y="578"/>
                  </a:moveTo>
                  <a:lnTo>
                    <a:pt x="1742" y="578"/>
                  </a:lnTo>
                  <a:lnTo>
                    <a:pt x="1742" y="531"/>
                  </a:lnTo>
                  <a:lnTo>
                    <a:pt x="1789" y="531"/>
                  </a:lnTo>
                  <a:lnTo>
                    <a:pt x="1789" y="578"/>
                  </a:lnTo>
                  <a:close/>
                  <a:moveTo>
                    <a:pt x="1638" y="578"/>
                  </a:moveTo>
                  <a:lnTo>
                    <a:pt x="1591" y="578"/>
                  </a:lnTo>
                  <a:lnTo>
                    <a:pt x="1591" y="531"/>
                  </a:lnTo>
                  <a:lnTo>
                    <a:pt x="1638" y="531"/>
                  </a:lnTo>
                  <a:lnTo>
                    <a:pt x="1638" y="578"/>
                  </a:lnTo>
                  <a:close/>
                  <a:moveTo>
                    <a:pt x="1562" y="578"/>
                  </a:moveTo>
                  <a:lnTo>
                    <a:pt x="1515" y="578"/>
                  </a:lnTo>
                  <a:lnTo>
                    <a:pt x="1515" y="531"/>
                  </a:lnTo>
                  <a:lnTo>
                    <a:pt x="1562" y="531"/>
                  </a:lnTo>
                  <a:lnTo>
                    <a:pt x="1562" y="578"/>
                  </a:lnTo>
                  <a:close/>
                  <a:moveTo>
                    <a:pt x="1032" y="578"/>
                  </a:moveTo>
                  <a:lnTo>
                    <a:pt x="985" y="578"/>
                  </a:lnTo>
                  <a:lnTo>
                    <a:pt x="985" y="531"/>
                  </a:lnTo>
                  <a:lnTo>
                    <a:pt x="1032" y="531"/>
                  </a:lnTo>
                  <a:lnTo>
                    <a:pt x="1032" y="578"/>
                  </a:lnTo>
                  <a:close/>
                  <a:moveTo>
                    <a:pt x="956" y="578"/>
                  </a:moveTo>
                  <a:lnTo>
                    <a:pt x="909" y="578"/>
                  </a:lnTo>
                  <a:lnTo>
                    <a:pt x="909" y="531"/>
                  </a:lnTo>
                  <a:lnTo>
                    <a:pt x="956" y="531"/>
                  </a:lnTo>
                  <a:lnTo>
                    <a:pt x="956" y="578"/>
                  </a:lnTo>
                  <a:close/>
                  <a:moveTo>
                    <a:pt x="881" y="578"/>
                  </a:moveTo>
                  <a:lnTo>
                    <a:pt x="833" y="578"/>
                  </a:lnTo>
                  <a:lnTo>
                    <a:pt x="833" y="531"/>
                  </a:lnTo>
                  <a:lnTo>
                    <a:pt x="881" y="531"/>
                  </a:lnTo>
                  <a:lnTo>
                    <a:pt x="881" y="578"/>
                  </a:lnTo>
                  <a:close/>
                  <a:moveTo>
                    <a:pt x="805" y="578"/>
                  </a:moveTo>
                  <a:lnTo>
                    <a:pt x="758" y="578"/>
                  </a:lnTo>
                  <a:lnTo>
                    <a:pt x="758" y="531"/>
                  </a:lnTo>
                  <a:lnTo>
                    <a:pt x="805" y="531"/>
                  </a:lnTo>
                  <a:lnTo>
                    <a:pt x="805" y="578"/>
                  </a:lnTo>
                  <a:close/>
                  <a:moveTo>
                    <a:pt x="729" y="578"/>
                  </a:moveTo>
                  <a:lnTo>
                    <a:pt x="682" y="578"/>
                  </a:lnTo>
                  <a:lnTo>
                    <a:pt x="682" y="531"/>
                  </a:lnTo>
                  <a:lnTo>
                    <a:pt x="729" y="531"/>
                  </a:lnTo>
                  <a:lnTo>
                    <a:pt x="729" y="578"/>
                  </a:lnTo>
                  <a:close/>
                  <a:moveTo>
                    <a:pt x="653" y="578"/>
                  </a:moveTo>
                  <a:lnTo>
                    <a:pt x="606" y="578"/>
                  </a:lnTo>
                  <a:lnTo>
                    <a:pt x="606" y="531"/>
                  </a:lnTo>
                  <a:lnTo>
                    <a:pt x="653" y="531"/>
                  </a:lnTo>
                  <a:lnTo>
                    <a:pt x="653" y="578"/>
                  </a:lnTo>
                  <a:close/>
                  <a:moveTo>
                    <a:pt x="578" y="578"/>
                  </a:moveTo>
                  <a:lnTo>
                    <a:pt x="530" y="578"/>
                  </a:lnTo>
                  <a:lnTo>
                    <a:pt x="530" y="531"/>
                  </a:lnTo>
                  <a:lnTo>
                    <a:pt x="578" y="531"/>
                  </a:lnTo>
                  <a:lnTo>
                    <a:pt x="578" y="578"/>
                  </a:lnTo>
                  <a:close/>
                  <a:moveTo>
                    <a:pt x="502" y="578"/>
                  </a:moveTo>
                  <a:lnTo>
                    <a:pt x="455" y="578"/>
                  </a:lnTo>
                  <a:lnTo>
                    <a:pt x="455" y="531"/>
                  </a:lnTo>
                  <a:lnTo>
                    <a:pt x="502" y="531"/>
                  </a:lnTo>
                  <a:lnTo>
                    <a:pt x="502" y="578"/>
                  </a:lnTo>
                  <a:close/>
                  <a:moveTo>
                    <a:pt x="426" y="578"/>
                  </a:moveTo>
                  <a:lnTo>
                    <a:pt x="379" y="578"/>
                  </a:lnTo>
                  <a:lnTo>
                    <a:pt x="379" y="531"/>
                  </a:lnTo>
                  <a:lnTo>
                    <a:pt x="426" y="531"/>
                  </a:lnTo>
                  <a:lnTo>
                    <a:pt x="426" y="578"/>
                  </a:lnTo>
                  <a:close/>
                  <a:moveTo>
                    <a:pt x="351" y="578"/>
                  </a:moveTo>
                  <a:lnTo>
                    <a:pt x="303" y="578"/>
                  </a:lnTo>
                  <a:lnTo>
                    <a:pt x="303" y="531"/>
                  </a:lnTo>
                  <a:lnTo>
                    <a:pt x="351" y="531"/>
                  </a:lnTo>
                  <a:lnTo>
                    <a:pt x="351" y="578"/>
                  </a:lnTo>
                  <a:close/>
                  <a:moveTo>
                    <a:pt x="48" y="578"/>
                  </a:moveTo>
                  <a:lnTo>
                    <a:pt x="0" y="578"/>
                  </a:lnTo>
                  <a:lnTo>
                    <a:pt x="0" y="531"/>
                  </a:lnTo>
                  <a:lnTo>
                    <a:pt x="48" y="531"/>
                  </a:lnTo>
                  <a:lnTo>
                    <a:pt x="48" y="578"/>
                  </a:lnTo>
                  <a:close/>
                  <a:moveTo>
                    <a:pt x="3306" y="502"/>
                  </a:moveTo>
                  <a:lnTo>
                    <a:pt x="3257" y="502"/>
                  </a:lnTo>
                  <a:lnTo>
                    <a:pt x="3257" y="455"/>
                  </a:lnTo>
                  <a:lnTo>
                    <a:pt x="3306" y="455"/>
                  </a:lnTo>
                  <a:lnTo>
                    <a:pt x="3306" y="502"/>
                  </a:lnTo>
                  <a:close/>
                  <a:moveTo>
                    <a:pt x="3230" y="502"/>
                  </a:moveTo>
                  <a:lnTo>
                    <a:pt x="3181" y="502"/>
                  </a:lnTo>
                  <a:lnTo>
                    <a:pt x="3181" y="455"/>
                  </a:lnTo>
                  <a:lnTo>
                    <a:pt x="3230" y="455"/>
                  </a:lnTo>
                  <a:lnTo>
                    <a:pt x="3230" y="502"/>
                  </a:lnTo>
                  <a:close/>
                  <a:moveTo>
                    <a:pt x="3155" y="502"/>
                  </a:moveTo>
                  <a:lnTo>
                    <a:pt x="3105" y="502"/>
                  </a:lnTo>
                  <a:lnTo>
                    <a:pt x="3105" y="455"/>
                  </a:lnTo>
                  <a:lnTo>
                    <a:pt x="3155" y="455"/>
                  </a:lnTo>
                  <a:lnTo>
                    <a:pt x="3155" y="502"/>
                  </a:lnTo>
                  <a:close/>
                  <a:moveTo>
                    <a:pt x="3079" y="502"/>
                  </a:moveTo>
                  <a:lnTo>
                    <a:pt x="3029" y="502"/>
                  </a:lnTo>
                  <a:lnTo>
                    <a:pt x="3029" y="455"/>
                  </a:lnTo>
                  <a:lnTo>
                    <a:pt x="3079" y="455"/>
                  </a:lnTo>
                  <a:lnTo>
                    <a:pt x="3079" y="502"/>
                  </a:lnTo>
                  <a:close/>
                  <a:moveTo>
                    <a:pt x="3003" y="502"/>
                  </a:moveTo>
                  <a:lnTo>
                    <a:pt x="2954" y="502"/>
                  </a:lnTo>
                  <a:lnTo>
                    <a:pt x="2954" y="455"/>
                  </a:lnTo>
                  <a:lnTo>
                    <a:pt x="3003" y="455"/>
                  </a:lnTo>
                  <a:lnTo>
                    <a:pt x="3003" y="502"/>
                  </a:lnTo>
                  <a:close/>
                  <a:moveTo>
                    <a:pt x="2928" y="502"/>
                  </a:moveTo>
                  <a:lnTo>
                    <a:pt x="2878" y="502"/>
                  </a:lnTo>
                  <a:lnTo>
                    <a:pt x="2878" y="455"/>
                  </a:lnTo>
                  <a:lnTo>
                    <a:pt x="2928" y="455"/>
                  </a:lnTo>
                  <a:lnTo>
                    <a:pt x="2928" y="502"/>
                  </a:lnTo>
                  <a:close/>
                  <a:moveTo>
                    <a:pt x="2852" y="502"/>
                  </a:moveTo>
                  <a:lnTo>
                    <a:pt x="2802" y="502"/>
                  </a:lnTo>
                  <a:lnTo>
                    <a:pt x="2802" y="455"/>
                  </a:lnTo>
                  <a:lnTo>
                    <a:pt x="2852" y="455"/>
                  </a:lnTo>
                  <a:lnTo>
                    <a:pt x="2852" y="502"/>
                  </a:lnTo>
                  <a:close/>
                  <a:moveTo>
                    <a:pt x="2776" y="502"/>
                  </a:moveTo>
                  <a:lnTo>
                    <a:pt x="2726" y="502"/>
                  </a:lnTo>
                  <a:lnTo>
                    <a:pt x="2726" y="455"/>
                  </a:lnTo>
                  <a:lnTo>
                    <a:pt x="2776" y="455"/>
                  </a:lnTo>
                  <a:lnTo>
                    <a:pt x="2776" y="502"/>
                  </a:lnTo>
                  <a:close/>
                  <a:moveTo>
                    <a:pt x="2700" y="502"/>
                  </a:moveTo>
                  <a:lnTo>
                    <a:pt x="2651" y="502"/>
                  </a:lnTo>
                  <a:lnTo>
                    <a:pt x="2651" y="455"/>
                  </a:lnTo>
                  <a:lnTo>
                    <a:pt x="2700" y="455"/>
                  </a:lnTo>
                  <a:lnTo>
                    <a:pt x="2700" y="502"/>
                  </a:lnTo>
                  <a:close/>
                  <a:moveTo>
                    <a:pt x="2622" y="502"/>
                  </a:moveTo>
                  <a:lnTo>
                    <a:pt x="2575" y="502"/>
                  </a:lnTo>
                  <a:lnTo>
                    <a:pt x="2575" y="455"/>
                  </a:lnTo>
                  <a:lnTo>
                    <a:pt x="2622" y="455"/>
                  </a:lnTo>
                  <a:lnTo>
                    <a:pt x="2622" y="502"/>
                  </a:lnTo>
                  <a:close/>
                  <a:moveTo>
                    <a:pt x="2547" y="502"/>
                  </a:moveTo>
                  <a:lnTo>
                    <a:pt x="2499" y="502"/>
                  </a:lnTo>
                  <a:lnTo>
                    <a:pt x="2499" y="455"/>
                  </a:lnTo>
                  <a:lnTo>
                    <a:pt x="2547" y="455"/>
                  </a:lnTo>
                  <a:lnTo>
                    <a:pt x="2547" y="502"/>
                  </a:lnTo>
                  <a:close/>
                  <a:moveTo>
                    <a:pt x="2471" y="502"/>
                  </a:moveTo>
                  <a:lnTo>
                    <a:pt x="2424" y="502"/>
                  </a:lnTo>
                  <a:lnTo>
                    <a:pt x="2424" y="455"/>
                  </a:lnTo>
                  <a:lnTo>
                    <a:pt x="2471" y="455"/>
                  </a:lnTo>
                  <a:lnTo>
                    <a:pt x="2471" y="502"/>
                  </a:lnTo>
                  <a:close/>
                  <a:moveTo>
                    <a:pt x="2395" y="502"/>
                  </a:moveTo>
                  <a:lnTo>
                    <a:pt x="2348" y="502"/>
                  </a:lnTo>
                  <a:lnTo>
                    <a:pt x="2348" y="455"/>
                  </a:lnTo>
                  <a:lnTo>
                    <a:pt x="2395" y="455"/>
                  </a:lnTo>
                  <a:lnTo>
                    <a:pt x="2395" y="502"/>
                  </a:lnTo>
                  <a:close/>
                  <a:moveTo>
                    <a:pt x="2319" y="502"/>
                  </a:moveTo>
                  <a:lnTo>
                    <a:pt x="2272" y="502"/>
                  </a:lnTo>
                  <a:lnTo>
                    <a:pt x="2272" y="455"/>
                  </a:lnTo>
                  <a:lnTo>
                    <a:pt x="2319" y="455"/>
                  </a:lnTo>
                  <a:lnTo>
                    <a:pt x="2319" y="502"/>
                  </a:lnTo>
                  <a:close/>
                  <a:moveTo>
                    <a:pt x="2244" y="502"/>
                  </a:moveTo>
                  <a:lnTo>
                    <a:pt x="2196" y="502"/>
                  </a:lnTo>
                  <a:lnTo>
                    <a:pt x="2196" y="455"/>
                  </a:lnTo>
                  <a:lnTo>
                    <a:pt x="2244" y="455"/>
                  </a:lnTo>
                  <a:lnTo>
                    <a:pt x="2244" y="502"/>
                  </a:lnTo>
                  <a:close/>
                  <a:moveTo>
                    <a:pt x="2168" y="502"/>
                  </a:moveTo>
                  <a:lnTo>
                    <a:pt x="2121" y="502"/>
                  </a:lnTo>
                  <a:lnTo>
                    <a:pt x="2121" y="455"/>
                  </a:lnTo>
                  <a:lnTo>
                    <a:pt x="2168" y="455"/>
                  </a:lnTo>
                  <a:lnTo>
                    <a:pt x="2168" y="502"/>
                  </a:lnTo>
                  <a:close/>
                  <a:moveTo>
                    <a:pt x="2092" y="502"/>
                  </a:moveTo>
                  <a:lnTo>
                    <a:pt x="2045" y="502"/>
                  </a:lnTo>
                  <a:lnTo>
                    <a:pt x="2045" y="455"/>
                  </a:lnTo>
                  <a:lnTo>
                    <a:pt x="2092" y="455"/>
                  </a:lnTo>
                  <a:lnTo>
                    <a:pt x="2092" y="502"/>
                  </a:lnTo>
                  <a:close/>
                  <a:moveTo>
                    <a:pt x="2016" y="502"/>
                  </a:moveTo>
                  <a:lnTo>
                    <a:pt x="1969" y="502"/>
                  </a:lnTo>
                  <a:lnTo>
                    <a:pt x="1969" y="455"/>
                  </a:lnTo>
                  <a:lnTo>
                    <a:pt x="2016" y="455"/>
                  </a:lnTo>
                  <a:lnTo>
                    <a:pt x="2016" y="502"/>
                  </a:lnTo>
                  <a:close/>
                  <a:moveTo>
                    <a:pt x="1941" y="502"/>
                  </a:moveTo>
                  <a:lnTo>
                    <a:pt x="1893" y="502"/>
                  </a:lnTo>
                  <a:lnTo>
                    <a:pt x="1893" y="455"/>
                  </a:lnTo>
                  <a:lnTo>
                    <a:pt x="1941" y="455"/>
                  </a:lnTo>
                  <a:lnTo>
                    <a:pt x="1941" y="502"/>
                  </a:lnTo>
                  <a:close/>
                  <a:moveTo>
                    <a:pt x="1789" y="502"/>
                  </a:moveTo>
                  <a:lnTo>
                    <a:pt x="1742" y="502"/>
                  </a:lnTo>
                  <a:lnTo>
                    <a:pt x="1742" y="455"/>
                  </a:lnTo>
                  <a:lnTo>
                    <a:pt x="1789" y="455"/>
                  </a:lnTo>
                  <a:lnTo>
                    <a:pt x="1789" y="502"/>
                  </a:lnTo>
                  <a:close/>
                  <a:moveTo>
                    <a:pt x="1714" y="502"/>
                  </a:moveTo>
                  <a:lnTo>
                    <a:pt x="1666" y="502"/>
                  </a:lnTo>
                  <a:lnTo>
                    <a:pt x="1666" y="455"/>
                  </a:lnTo>
                  <a:lnTo>
                    <a:pt x="1714" y="455"/>
                  </a:lnTo>
                  <a:lnTo>
                    <a:pt x="1714" y="502"/>
                  </a:lnTo>
                  <a:close/>
                  <a:moveTo>
                    <a:pt x="1562" y="502"/>
                  </a:moveTo>
                  <a:lnTo>
                    <a:pt x="1515" y="502"/>
                  </a:lnTo>
                  <a:lnTo>
                    <a:pt x="1515" y="455"/>
                  </a:lnTo>
                  <a:lnTo>
                    <a:pt x="1562" y="455"/>
                  </a:lnTo>
                  <a:lnTo>
                    <a:pt x="1562" y="502"/>
                  </a:lnTo>
                  <a:close/>
                  <a:moveTo>
                    <a:pt x="1184" y="502"/>
                  </a:moveTo>
                  <a:lnTo>
                    <a:pt x="1136" y="502"/>
                  </a:lnTo>
                  <a:lnTo>
                    <a:pt x="1136" y="455"/>
                  </a:lnTo>
                  <a:lnTo>
                    <a:pt x="1184" y="455"/>
                  </a:lnTo>
                  <a:lnTo>
                    <a:pt x="1184" y="502"/>
                  </a:lnTo>
                  <a:close/>
                  <a:moveTo>
                    <a:pt x="956" y="502"/>
                  </a:moveTo>
                  <a:lnTo>
                    <a:pt x="909" y="502"/>
                  </a:lnTo>
                  <a:lnTo>
                    <a:pt x="909" y="455"/>
                  </a:lnTo>
                  <a:lnTo>
                    <a:pt x="956" y="455"/>
                  </a:lnTo>
                  <a:lnTo>
                    <a:pt x="956" y="502"/>
                  </a:lnTo>
                  <a:close/>
                  <a:moveTo>
                    <a:pt x="881" y="502"/>
                  </a:moveTo>
                  <a:lnTo>
                    <a:pt x="833" y="502"/>
                  </a:lnTo>
                  <a:lnTo>
                    <a:pt x="833" y="455"/>
                  </a:lnTo>
                  <a:lnTo>
                    <a:pt x="881" y="455"/>
                  </a:lnTo>
                  <a:lnTo>
                    <a:pt x="881" y="502"/>
                  </a:lnTo>
                  <a:close/>
                  <a:moveTo>
                    <a:pt x="729" y="502"/>
                  </a:moveTo>
                  <a:lnTo>
                    <a:pt x="682" y="502"/>
                  </a:lnTo>
                  <a:lnTo>
                    <a:pt x="682" y="455"/>
                  </a:lnTo>
                  <a:lnTo>
                    <a:pt x="729" y="455"/>
                  </a:lnTo>
                  <a:lnTo>
                    <a:pt x="729" y="502"/>
                  </a:lnTo>
                  <a:close/>
                  <a:moveTo>
                    <a:pt x="653" y="502"/>
                  </a:moveTo>
                  <a:lnTo>
                    <a:pt x="606" y="502"/>
                  </a:lnTo>
                  <a:lnTo>
                    <a:pt x="606" y="455"/>
                  </a:lnTo>
                  <a:lnTo>
                    <a:pt x="653" y="455"/>
                  </a:lnTo>
                  <a:lnTo>
                    <a:pt x="653" y="502"/>
                  </a:lnTo>
                  <a:close/>
                  <a:moveTo>
                    <a:pt x="578" y="502"/>
                  </a:moveTo>
                  <a:lnTo>
                    <a:pt x="530" y="502"/>
                  </a:lnTo>
                  <a:lnTo>
                    <a:pt x="530" y="455"/>
                  </a:lnTo>
                  <a:lnTo>
                    <a:pt x="578" y="455"/>
                  </a:lnTo>
                  <a:lnTo>
                    <a:pt x="578" y="502"/>
                  </a:lnTo>
                  <a:close/>
                  <a:moveTo>
                    <a:pt x="502" y="502"/>
                  </a:moveTo>
                  <a:lnTo>
                    <a:pt x="455" y="502"/>
                  </a:lnTo>
                  <a:lnTo>
                    <a:pt x="455" y="455"/>
                  </a:lnTo>
                  <a:lnTo>
                    <a:pt x="502" y="455"/>
                  </a:lnTo>
                  <a:lnTo>
                    <a:pt x="502" y="502"/>
                  </a:lnTo>
                  <a:close/>
                  <a:moveTo>
                    <a:pt x="426" y="502"/>
                  </a:moveTo>
                  <a:lnTo>
                    <a:pt x="379" y="502"/>
                  </a:lnTo>
                  <a:lnTo>
                    <a:pt x="379" y="455"/>
                  </a:lnTo>
                  <a:lnTo>
                    <a:pt x="426" y="455"/>
                  </a:lnTo>
                  <a:lnTo>
                    <a:pt x="426" y="502"/>
                  </a:lnTo>
                  <a:close/>
                  <a:moveTo>
                    <a:pt x="351" y="502"/>
                  </a:moveTo>
                  <a:lnTo>
                    <a:pt x="303" y="502"/>
                  </a:lnTo>
                  <a:lnTo>
                    <a:pt x="303" y="455"/>
                  </a:lnTo>
                  <a:lnTo>
                    <a:pt x="351" y="455"/>
                  </a:lnTo>
                  <a:lnTo>
                    <a:pt x="351" y="502"/>
                  </a:lnTo>
                  <a:close/>
                  <a:moveTo>
                    <a:pt x="275" y="502"/>
                  </a:moveTo>
                  <a:lnTo>
                    <a:pt x="227" y="502"/>
                  </a:lnTo>
                  <a:lnTo>
                    <a:pt x="227" y="455"/>
                  </a:lnTo>
                  <a:lnTo>
                    <a:pt x="275" y="455"/>
                  </a:lnTo>
                  <a:lnTo>
                    <a:pt x="275" y="502"/>
                  </a:lnTo>
                  <a:close/>
                  <a:moveTo>
                    <a:pt x="123" y="502"/>
                  </a:moveTo>
                  <a:lnTo>
                    <a:pt x="76" y="502"/>
                  </a:lnTo>
                  <a:lnTo>
                    <a:pt x="76" y="455"/>
                  </a:lnTo>
                  <a:lnTo>
                    <a:pt x="123" y="455"/>
                  </a:lnTo>
                  <a:lnTo>
                    <a:pt x="123" y="502"/>
                  </a:lnTo>
                  <a:close/>
                  <a:moveTo>
                    <a:pt x="3458" y="426"/>
                  </a:moveTo>
                  <a:lnTo>
                    <a:pt x="3408" y="426"/>
                  </a:lnTo>
                  <a:lnTo>
                    <a:pt x="3408" y="379"/>
                  </a:lnTo>
                  <a:lnTo>
                    <a:pt x="3458" y="379"/>
                  </a:lnTo>
                  <a:lnTo>
                    <a:pt x="3458" y="426"/>
                  </a:lnTo>
                  <a:close/>
                  <a:moveTo>
                    <a:pt x="3382" y="426"/>
                  </a:moveTo>
                  <a:lnTo>
                    <a:pt x="3332" y="426"/>
                  </a:lnTo>
                  <a:lnTo>
                    <a:pt x="3332" y="379"/>
                  </a:lnTo>
                  <a:lnTo>
                    <a:pt x="3382" y="379"/>
                  </a:lnTo>
                  <a:lnTo>
                    <a:pt x="3382" y="426"/>
                  </a:lnTo>
                  <a:close/>
                  <a:moveTo>
                    <a:pt x="3306" y="426"/>
                  </a:moveTo>
                  <a:lnTo>
                    <a:pt x="3257" y="426"/>
                  </a:lnTo>
                  <a:lnTo>
                    <a:pt x="3257" y="379"/>
                  </a:lnTo>
                  <a:lnTo>
                    <a:pt x="3306" y="379"/>
                  </a:lnTo>
                  <a:lnTo>
                    <a:pt x="3306" y="426"/>
                  </a:lnTo>
                  <a:close/>
                  <a:moveTo>
                    <a:pt x="3230" y="426"/>
                  </a:moveTo>
                  <a:lnTo>
                    <a:pt x="3181" y="426"/>
                  </a:lnTo>
                  <a:lnTo>
                    <a:pt x="3181" y="379"/>
                  </a:lnTo>
                  <a:lnTo>
                    <a:pt x="3230" y="379"/>
                  </a:lnTo>
                  <a:lnTo>
                    <a:pt x="3230" y="426"/>
                  </a:lnTo>
                  <a:close/>
                  <a:moveTo>
                    <a:pt x="3155" y="426"/>
                  </a:moveTo>
                  <a:lnTo>
                    <a:pt x="3105" y="426"/>
                  </a:lnTo>
                  <a:lnTo>
                    <a:pt x="3105" y="379"/>
                  </a:lnTo>
                  <a:lnTo>
                    <a:pt x="3155" y="379"/>
                  </a:lnTo>
                  <a:lnTo>
                    <a:pt x="3155" y="426"/>
                  </a:lnTo>
                  <a:close/>
                  <a:moveTo>
                    <a:pt x="3079" y="426"/>
                  </a:moveTo>
                  <a:lnTo>
                    <a:pt x="3029" y="426"/>
                  </a:lnTo>
                  <a:lnTo>
                    <a:pt x="3029" y="379"/>
                  </a:lnTo>
                  <a:lnTo>
                    <a:pt x="3079" y="379"/>
                  </a:lnTo>
                  <a:lnTo>
                    <a:pt x="3079" y="426"/>
                  </a:lnTo>
                  <a:close/>
                  <a:moveTo>
                    <a:pt x="3003" y="426"/>
                  </a:moveTo>
                  <a:lnTo>
                    <a:pt x="2954" y="426"/>
                  </a:lnTo>
                  <a:lnTo>
                    <a:pt x="2954" y="379"/>
                  </a:lnTo>
                  <a:lnTo>
                    <a:pt x="3003" y="379"/>
                  </a:lnTo>
                  <a:lnTo>
                    <a:pt x="3003" y="426"/>
                  </a:lnTo>
                  <a:close/>
                  <a:moveTo>
                    <a:pt x="2928" y="426"/>
                  </a:moveTo>
                  <a:lnTo>
                    <a:pt x="2878" y="426"/>
                  </a:lnTo>
                  <a:lnTo>
                    <a:pt x="2878" y="379"/>
                  </a:lnTo>
                  <a:lnTo>
                    <a:pt x="2928" y="379"/>
                  </a:lnTo>
                  <a:lnTo>
                    <a:pt x="2928" y="426"/>
                  </a:lnTo>
                  <a:close/>
                  <a:moveTo>
                    <a:pt x="2852" y="426"/>
                  </a:moveTo>
                  <a:lnTo>
                    <a:pt x="2802" y="426"/>
                  </a:lnTo>
                  <a:lnTo>
                    <a:pt x="2802" y="379"/>
                  </a:lnTo>
                  <a:lnTo>
                    <a:pt x="2852" y="379"/>
                  </a:lnTo>
                  <a:lnTo>
                    <a:pt x="2852" y="426"/>
                  </a:lnTo>
                  <a:close/>
                  <a:moveTo>
                    <a:pt x="2776" y="426"/>
                  </a:moveTo>
                  <a:lnTo>
                    <a:pt x="2726" y="426"/>
                  </a:lnTo>
                  <a:lnTo>
                    <a:pt x="2726" y="379"/>
                  </a:lnTo>
                  <a:lnTo>
                    <a:pt x="2776" y="379"/>
                  </a:lnTo>
                  <a:lnTo>
                    <a:pt x="2776" y="426"/>
                  </a:lnTo>
                  <a:close/>
                  <a:moveTo>
                    <a:pt x="2700" y="426"/>
                  </a:moveTo>
                  <a:lnTo>
                    <a:pt x="2651" y="426"/>
                  </a:lnTo>
                  <a:lnTo>
                    <a:pt x="2651" y="379"/>
                  </a:lnTo>
                  <a:lnTo>
                    <a:pt x="2700" y="379"/>
                  </a:lnTo>
                  <a:lnTo>
                    <a:pt x="2700" y="426"/>
                  </a:lnTo>
                  <a:close/>
                  <a:moveTo>
                    <a:pt x="2622" y="426"/>
                  </a:moveTo>
                  <a:lnTo>
                    <a:pt x="2575" y="426"/>
                  </a:lnTo>
                  <a:lnTo>
                    <a:pt x="2575" y="379"/>
                  </a:lnTo>
                  <a:lnTo>
                    <a:pt x="2622" y="379"/>
                  </a:lnTo>
                  <a:lnTo>
                    <a:pt x="2622" y="426"/>
                  </a:lnTo>
                  <a:close/>
                  <a:moveTo>
                    <a:pt x="2547" y="426"/>
                  </a:moveTo>
                  <a:lnTo>
                    <a:pt x="2499" y="426"/>
                  </a:lnTo>
                  <a:lnTo>
                    <a:pt x="2499" y="379"/>
                  </a:lnTo>
                  <a:lnTo>
                    <a:pt x="2547" y="379"/>
                  </a:lnTo>
                  <a:lnTo>
                    <a:pt x="2547" y="426"/>
                  </a:lnTo>
                  <a:close/>
                  <a:moveTo>
                    <a:pt x="2471" y="426"/>
                  </a:moveTo>
                  <a:lnTo>
                    <a:pt x="2424" y="426"/>
                  </a:lnTo>
                  <a:lnTo>
                    <a:pt x="2424" y="379"/>
                  </a:lnTo>
                  <a:lnTo>
                    <a:pt x="2471" y="379"/>
                  </a:lnTo>
                  <a:lnTo>
                    <a:pt x="2471" y="426"/>
                  </a:lnTo>
                  <a:close/>
                  <a:moveTo>
                    <a:pt x="2395" y="426"/>
                  </a:moveTo>
                  <a:lnTo>
                    <a:pt x="2348" y="426"/>
                  </a:lnTo>
                  <a:lnTo>
                    <a:pt x="2348" y="379"/>
                  </a:lnTo>
                  <a:lnTo>
                    <a:pt x="2395" y="379"/>
                  </a:lnTo>
                  <a:lnTo>
                    <a:pt x="2395" y="426"/>
                  </a:lnTo>
                  <a:close/>
                  <a:moveTo>
                    <a:pt x="2319" y="426"/>
                  </a:moveTo>
                  <a:lnTo>
                    <a:pt x="2272" y="426"/>
                  </a:lnTo>
                  <a:lnTo>
                    <a:pt x="2272" y="379"/>
                  </a:lnTo>
                  <a:lnTo>
                    <a:pt x="2319" y="379"/>
                  </a:lnTo>
                  <a:lnTo>
                    <a:pt x="2319" y="426"/>
                  </a:lnTo>
                  <a:close/>
                  <a:moveTo>
                    <a:pt x="2244" y="426"/>
                  </a:moveTo>
                  <a:lnTo>
                    <a:pt x="2196" y="426"/>
                  </a:lnTo>
                  <a:lnTo>
                    <a:pt x="2196" y="379"/>
                  </a:lnTo>
                  <a:lnTo>
                    <a:pt x="2244" y="379"/>
                  </a:lnTo>
                  <a:lnTo>
                    <a:pt x="2244" y="426"/>
                  </a:lnTo>
                  <a:close/>
                  <a:moveTo>
                    <a:pt x="2168" y="426"/>
                  </a:moveTo>
                  <a:lnTo>
                    <a:pt x="2121" y="426"/>
                  </a:lnTo>
                  <a:lnTo>
                    <a:pt x="2121" y="379"/>
                  </a:lnTo>
                  <a:lnTo>
                    <a:pt x="2168" y="379"/>
                  </a:lnTo>
                  <a:lnTo>
                    <a:pt x="2168" y="426"/>
                  </a:lnTo>
                  <a:close/>
                  <a:moveTo>
                    <a:pt x="2092" y="426"/>
                  </a:moveTo>
                  <a:lnTo>
                    <a:pt x="2045" y="426"/>
                  </a:lnTo>
                  <a:lnTo>
                    <a:pt x="2045" y="379"/>
                  </a:lnTo>
                  <a:lnTo>
                    <a:pt x="2092" y="379"/>
                  </a:lnTo>
                  <a:lnTo>
                    <a:pt x="2092" y="426"/>
                  </a:lnTo>
                  <a:close/>
                  <a:moveTo>
                    <a:pt x="2016" y="426"/>
                  </a:moveTo>
                  <a:lnTo>
                    <a:pt x="1969" y="426"/>
                  </a:lnTo>
                  <a:lnTo>
                    <a:pt x="1969" y="379"/>
                  </a:lnTo>
                  <a:lnTo>
                    <a:pt x="2016" y="379"/>
                  </a:lnTo>
                  <a:lnTo>
                    <a:pt x="2016" y="426"/>
                  </a:lnTo>
                  <a:close/>
                  <a:moveTo>
                    <a:pt x="1941" y="426"/>
                  </a:moveTo>
                  <a:lnTo>
                    <a:pt x="1893" y="426"/>
                  </a:lnTo>
                  <a:lnTo>
                    <a:pt x="1893" y="379"/>
                  </a:lnTo>
                  <a:lnTo>
                    <a:pt x="1941" y="379"/>
                  </a:lnTo>
                  <a:lnTo>
                    <a:pt x="1941" y="426"/>
                  </a:lnTo>
                  <a:close/>
                  <a:moveTo>
                    <a:pt x="1865" y="426"/>
                  </a:moveTo>
                  <a:lnTo>
                    <a:pt x="1818" y="426"/>
                  </a:lnTo>
                  <a:lnTo>
                    <a:pt x="1818" y="379"/>
                  </a:lnTo>
                  <a:lnTo>
                    <a:pt x="1865" y="379"/>
                  </a:lnTo>
                  <a:lnTo>
                    <a:pt x="1865" y="426"/>
                  </a:lnTo>
                  <a:close/>
                  <a:moveTo>
                    <a:pt x="1789" y="426"/>
                  </a:moveTo>
                  <a:lnTo>
                    <a:pt x="1742" y="426"/>
                  </a:lnTo>
                  <a:lnTo>
                    <a:pt x="1742" y="379"/>
                  </a:lnTo>
                  <a:lnTo>
                    <a:pt x="1789" y="379"/>
                  </a:lnTo>
                  <a:lnTo>
                    <a:pt x="1789" y="426"/>
                  </a:lnTo>
                  <a:close/>
                  <a:moveTo>
                    <a:pt x="1486" y="426"/>
                  </a:moveTo>
                  <a:lnTo>
                    <a:pt x="1439" y="426"/>
                  </a:lnTo>
                  <a:lnTo>
                    <a:pt x="1439" y="379"/>
                  </a:lnTo>
                  <a:lnTo>
                    <a:pt x="1486" y="379"/>
                  </a:lnTo>
                  <a:lnTo>
                    <a:pt x="1486" y="426"/>
                  </a:lnTo>
                  <a:close/>
                  <a:moveTo>
                    <a:pt x="1411" y="426"/>
                  </a:moveTo>
                  <a:lnTo>
                    <a:pt x="1363" y="426"/>
                  </a:lnTo>
                  <a:lnTo>
                    <a:pt x="1363" y="379"/>
                  </a:lnTo>
                  <a:lnTo>
                    <a:pt x="1411" y="379"/>
                  </a:lnTo>
                  <a:lnTo>
                    <a:pt x="1411" y="426"/>
                  </a:lnTo>
                  <a:close/>
                  <a:moveTo>
                    <a:pt x="1259" y="426"/>
                  </a:moveTo>
                  <a:lnTo>
                    <a:pt x="1212" y="426"/>
                  </a:lnTo>
                  <a:lnTo>
                    <a:pt x="1212" y="379"/>
                  </a:lnTo>
                  <a:lnTo>
                    <a:pt x="1259" y="379"/>
                  </a:lnTo>
                  <a:lnTo>
                    <a:pt x="1259" y="426"/>
                  </a:lnTo>
                  <a:close/>
                  <a:moveTo>
                    <a:pt x="1184" y="426"/>
                  </a:moveTo>
                  <a:lnTo>
                    <a:pt x="1136" y="426"/>
                  </a:lnTo>
                  <a:lnTo>
                    <a:pt x="1136" y="379"/>
                  </a:lnTo>
                  <a:lnTo>
                    <a:pt x="1184" y="379"/>
                  </a:lnTo>
                  <a:lnTo>
                    <a:pt x="1184" y="426"/>
                  </a:lnTo>
                  <a:close/>
                  <a:moveTo>
                    <a:pt x="956" y="426"/>
                  </a:moveTo>
                  <a:lnTo>
                    <a:pt x="909" y="426"/>
                  </a:lnTo>
                  <a:lnTo>
                    <a:pt x="909" y="379"/>
                  </a:lnTo>
                  <a:lnTo>
                    <a:pt x="956" y="379"/>
                  </a:lnTo>
                  <a:lnTo>
                    <a:pt x="956" y="426"/>
                  </a:lnTo>
                  <a:close/>
                  <a:moveTo>
                    <a:pt x="881" y="426"/>
                  </a:moveTo>
                  <a:lnTo>
                    <a:pt x="833" y="426"/>
                  </a:lnTo>
                  <a:lnTo>
                    <a:pt x="833" y="379"/>
                  </a:lnTo>
                  <a:lnTo>
                    <a:pt x="881" y="379"/>
                  </a:lnTo>
                  <a:lnTo>
                    <a:pt x="881" y="426"/>
                  </a:lnTo>
                  <a:close/>
                  <a:moveTo>
                    <a:pt x="805" y="426"/>
                  </a:moveTo>
                  <a:lnTo>
                    <a:pt x="758" y="426"/>
                  </a:lnTo>
                  <a:lnTo>
                    <a:pt x="758" y="379"/>
                  </a:lnTo>
                  <a:lnTo>
                    <a:pt x="805" y="379"/>
                  </a:lnTo>
                  <a:lnTo>
                    <a:pt x="805" y="426"/>
                  </a:lnTo>
                  <a:close/>
                  <a:moveTo>
                    <a:pt x="729" y="426"/>
                  </a:moveTo>
                  <a:lnTo>
                    <a:pt x="682" y="426"/>
                  </a:lnTo>
                  <a:lnTo>
                    <a:pt x="682" y="379"/>
                  </a:lnTo>
                  <a:lnTo>
                    <a:pt x="729" y="379"/>
                  </a:lnTo>
                  <a:lnTo>
                    <a:pt x="729" y="426"/>
                  </a:lnTo>
                  <a:close/>
                  <a:moveTo>
                    <a:pt x="653" y="426"/>
                  </a:moveTo>
                  <a:lnTo>
                    <a:pt x="606" y="426"/>
                  </a:lnTo>
                  <a:lnTo>
                    <a:pt x="606" y="379"/>
                  </a:lnTo>
                  <a:lnTo>
                    <a:pt x="653" y="379"/>
                  </a:lnTo>
                  <a:lnTo>
                    <a:pt x="653" y="426"/>
                  </a:lnTo>
                  <a:close/>
                  <a:moveTo>
                    <a:pt x="578" y="426"/>
                  </a:moveTo>
                  <a:lnTo>
                    <a:pt x="530" y="426"/>
                  </a:lnTo>
                  <a:lnTo>
                    <a:pt x="530" y="379"/>
                  </a:lnTo>
                  <a:lnTo>
                    <a:pt x="578" y="379"/>
                  </a:lnTo>
                  <a:lnTo>
                    <a:pt x="578" y="426"/>
                  </a:lnTo>
                  <a:close/>
                  <a:moveTo>
                    <a:pt x="502" y="426"/>
                  </a:moveTo>
                  <a:lnTo>
                    <a:pt x="455" y="426"/>
                  </a:lnTo>
                  <a:lnTo>
                    <a:pt x="455" y="379"/>
                  </a:lnTo>
                  <a:lnTo>
                    <a:pt x="502" y="379"/>
                  </a:lnTo>
                  <a:lnTo>
                    <a:pt x="502" y="426"/>
                  </a:lnTo>
                  <a:close/>
                  <a:moveTo>
                    <a:pt x="426" y="426"/>
                  </a:moveTo>
                  <a:lnTo>
                    <a:pt x="379" y="426"/>
                  </a:lnTo>
                  <a:lnTo>
                    <a:pt x="379" y="379"/>
                  </a:lnTo>
                  <a:lnTo>
                    <a:pt x="426" y="379"/>
                  </a:lnTo>
                  <a:lnTo>
                    <a:pt x="426" y="426"/>
                  </a:lnTo>
                  <a:close/>
                  <a:moveTo>
                    <a:pt x="351" y="426"/>
                  </a:moveTo>
                  <a:lnTo>
                    <a:pt x="303" y="426"/>
                  </a:lnTo>
                  <a:lnTo>
                    <a:pt x="303" y="379"/>
                  </a:lnTo>
                  <a:lnTo>
                    <a:pt x="351" y="379"/>
                  </a:lnTo>
                  <a:lnTo>
                    <a:pt x="351" y="426"/>
                  </a:lnTo>
                  <a:close/>
                  <a:moveTo>
                    <a:pt x="275" y="426"/>
                  </a:moveTo>
                  <a:lnTo>
                    <a:pt x="227" y="426"/>
                  </a:lnTo>
                  <a:lnTo>
                    <a:pt x="227" y="379"/>
                  </a:lnTo>
                  <a:lnTo>
                    <a:pt x="275" y="379"/>
                  </a:lnTo>
                  <a:lnTo>
                    <a:pt x="275" y="426"/>
                  </a:lnTo>
                  <a:close/>
                  <a:moveTo>
                    <a:pt x="199" y="426"/>
                  </a:moveTo>
                  <a:lnTo>
                    <a:pt x="152" y="426"/>
                  </a:lnTo>
                  <a:lnTo>
                    <a:pt x="152" y="379"/>
                  </a:lnTo>
                  <a:lnTo>
                    <a:pt x="199" y="379"/>
                  </a:lnTo>
                  <a:lnTo>
                    <a:pt x="199" y="426"/>
                  </a:lnTo>
                  <a:close/>
                  <a:moveTo>
                    <a:pt x="123" y="426"/>
                  </a:moveTo>
                  <a:lnTo>
                    <a:pt x="76" y="426"/>
                  </a:lnTo>
                  <a:lnTo>
                    <a:pt x="76" y="379"/>
                  </a:lnTo>
                  <a:lnTo>
                    <a:pt x="123" y="379"/>
                  </a:lnTo>
                  <a:lnTo>
                    <a:pt x="123" y="426"/>
                  </a:lnTo>
                  <a:close/>
                  <a:moveTo>
                    <a:pt x="48" y="426"/>
                  </a:moveTo>
                  <a:lnTo>
                    <a:pt x="0" y="426"/>
                  </a:lnTo>
                  <a:lnTo>
                    <a:pt x="0" y="379"/>
                  </a:lnTo>
                  <a:lnTo>
                    <a:pt x="48" y="379"/>
                  </a:lnTo>
                  <a:lnTo>
                    <a:pt x="48" y="426"/>
                  </a:lnTo>
                  <a:close/>
                  <a:moveTo>
                    <a:pt x="3382" y="351"/>
                  </a:moveTo>
                  <a:lnTo>
                    <a:pt x="3332" y="351"/>
                  </a:lnTo>
                  <a:lnTo>
                    <a:pt x="3332" y="303"/>
                  </a:lnTo>
                  <a:lnTo>
                    <a:pt x="3382" y="303"/>
                  </a:lnTo>
                  <a:lnTo>
                    <a:pt x="3382" y="351"/>
                  </a:lnTo>
                  <a:close/>
                  <a:moveTo>
                    <a:pt x="3306" y="351"/>
                  </a:moveTo>
                  <a:lnTo>
                    <a:pt x="3257" y="351"/>
                  </a:lnTo>
                  <a:lnTo>
                    <a:pt x="3257" y="303"/>
                  </a:lnTo>
                  <a:lnTo>
                    <a:pt x="3306" y="303"/>
                  </a:lnTo>
                  <a:lnTo>
                    <a:pt x="3306" y="351"/>
                  </a:lnTo>
                  <a:close/>
                  <a:moveTo>
                    <a:pt x="3230" y="351"/>
                  </a:moveTo>
                  <a:lnTo>
                    <a:pt x="3181" y="351"/>
                  </a:lnTo>
                  <a:lnTo>
                    <a:pt x="3181" y="303"/>
                  </a:lnTo>
                  <a:lnTo>
                    <a:pt x="3230" y="303"/>
                  </a:lnTo>
                  <a:lnTo>
                    <a:pt x="3230" y="351"/>
                  </a:lnTo>
                  <a:close/>
                  <a:moveTo>
                    <a:pt x="3155" y="351"/>
                  </a:moveTo>
                  <a:lnTo>
                    <a:pt x="3105" y="351"/>
                  </a:lnTo>
                  <a:lnTo>
                    <a:pt x="3105" y="303"/>
                  </a:lnTo>
                  <a:lnTo>
                    <a:pt x="3155" y="303"/>
                  </a:lnTo>
                  <a:lnTo>
                    <a:pt x="3155" y="351"/>
                  </a:lnTo>
                  <a:close/>
                  <a:moveTo>
                    <a:pt x="3079" y="351"/>
                  </a:moveTo>
                  <a:lnTo>
                    <a:pt x="3029" y="351"/>
                  </a:lnTo>
                  <a:lnTo>
                    <a:pt x="3029" y="303"/>
                  </a:lnTo>
                  <a:lnTo>
                    <a:pt x="3079" y="303"/>
                  </a:lnTo>
                  <a:lnTo>
                    <a:pt x="3079" y="351"/>
                  </a:lnTo>
                  <a:close/>
                  <a:moveTo>
                    <a:pt x="3003" y="351"/>
                  </a:moveTo>
                  <a:lnTo>
                    <a:pt x="2954" y="351"/>
                  </a:lnTo>
                  <a:lnTo>
                    <a:pt x="2954" y="303"/>
                  </a:lnTo>
                  <a:lnTo>
                    <a:pt x="3003" y="303"/>
                  </a:lnTo>
                  <a:lnTo>
                    <a:pt x="3003" y="351"/>
                  </a:lnTo>
                  <a:close/>
                  <a:moveTo>
                    <a:pt x="2928" y="351"/>
                  </a:moveTo>
                  <a:lnTo>
                    <a:pt x="2878" y="351"/>
                  </a:lnTo>
                  <a:lnTo>
                    <a:pt x="2878" y="303"/>
                  </a:lnTo>
                  <a:lnTo>
                    <a:pt x="2928" y="303"/>
                  </a:lnTo>
                  <a:lnTo>
                    <a:pt x="2928" y="351"/>
                  </a:lnTo>
                  <a:close/>
                  <a:moveTo>
                    <a:pt x="2852" y="351"/>
                  </a:moveTo>
                  <a:lnTo>
                    <a:pt x="2802" y="351"/>
                  </a:lnTo>
                  <a:lnTo>
                    <a:pt x="2802" y="303"/>
                  </a:lnTo>
                  <a:lnTo>
                    <a:pt x="2852" y="303"/>
                  </a:lnTo>
                  <a:lnTo>
                    <a:pt x="2852" y="351"/>
                  </a:lnTo>
                  <a:close/>
                  <a:moveTo>
                    <a:pt x="2776" y="351"/>
                  </a:moveTo>
                  <a:lnTo>
                    <a:pt x="2726" y="351"/>
                  </a:lnTo>
                  <a:lnTo>
                    <a:pt x="2726" y="303"/>
                  </a:lnTo>
                  <a:lnTo>
                    <a:pt x="2776" y="303"/>
                  </a:lnTo>
                  <a:lnTo>
                    <a:pt x="2776" y="351"/>
                  </a:lnTo>
                  <a:close/>
                  <a:moveTo>
                    <a:pt x="2700" y="351"/>
                  </a:moveTo>
                  <a:lnTo>
                    <a:pt x="2651" y="351"/>
                  </a:lnTo>
                  <a:lnTo>
                    <a:pt x="2651" y="303"/>
                  </a:lnTo>
                  <a:lnTo>
                    <a:pt x="2700" y="303"/>
                  </a:lnTo>
                  <a:lnTo>
                    <a:pt x="2700" y="351"/>
                  </a:lnTo>
                  <a:close/>
                  <a:moveTo>
                    <a:pt x="2622" y="351"/>
                  </a:moveTo>
                  <a:lnTo>
                    <a:pt x="2575" y="351"/>
                  </a:lnTo>
                  <a:lnTo>
                    <a:pt x="2575" y="303"/>
                  </a:lnTo>
                  <a:lnTo>
                    <a:pt x="2622" y="303"/>
                  </a:lnTo>
                  <a:lnTo>
                    <a:pt x="2622" y="351"/>
                  </a:lnTo>
                  <a:close/>
                  <a:moveTo>
                    <a:pt x="2547" y="351"/>
                  </a:moveTo>
                  <a:lnTo>
                    <a:pt x="2499" y="351"/>
                  </a:lnTo>
                  <a:lnTo>
                    <a:pt x="2499" y="303"/>
                  </a:lnTo>
                  <a:lnTo>
                    <a:pt x="2547" y="303"/>
                  </a:lnTo>
                  <a:lnTo>
                    <a:pt x="2547" y="351"/>
                  </a:lnTo>
                  <a:close/>
                  <a:moveTo>
                    <a:pt x="2471" y="351"/>
                  </a:moveTo>
                  <a:lnTo>
                    <a:pt x="2424" y="351"/>
                  </a:lnTo>
                  <a:lnTo>
                    <a:pt x="2424" y="303"/>
                  </a:lnTo>
                  <a:lnTo>
                    <a:pt x="2471" y="303"/>
                  </a:lnTo>
                  <a:lnTo>
                    <a:pt x="2471" y="351"/>
                  </a:lnTo>
                  <a:close/>
                  <a:moveTo>
                    <a:pt x="2395" y="351"/>
                  </a:moveTo>
                  <a:lnTo>
                    <a:pt x="2348" y="351"/>
                  </a:lnTo>
                  <a:lnTo>
                    <a:pt x="2348" y="303"/>
                  </a:lnTo>
                  <a:lnTo>
                    <a:pt x="2395" y="303"/>
                  </a:lnTo>
                  <a:lnTo>
                    <a:pt x="2395" y="351"/>
                  </a:lnTo>
                  <a:close/>
                  <a:moveTo>
                    <a:pt x="2319" y="351"/>
                  </a:moveTo>
                  <a:lnTo>
                    <a:pt x="2272" y="351"/>
                  </a:lnTo>
                  <a:lnTo>
                    <a:pt x="2272" y="303"/>
                  </a:lnTo>
                  <a:lnTo>
                    <a:pt x="2319" y="303"/>
                  </a:lnTo>
                  <a:lnTo>
                    <a:pt x="2319" y="351"/>
                  </a:lnTo>
                  <a:close/>
                  <a:moveTo>
                    <a:pt x="2244" y="351"/>
                  </a:moveTo>
                  <a:lnTo>
                    <a:pt x="2196" y="351"/>
                  </a:lnTo>
                  <a:lnTo>
                    <a:pt x="2196" y="303"/>
                  </a:lnTo>
                  <a:lnTo>
                    <a:pt x="2244" y="303"/>
                  </a:lnTo>
                  <a:lnTo>
                    <a:pt x="2244" y="351"/>
                  </a:lnTo>
                  <a:close/>
                  <a:moveTo>
                    <a:pt x="2168" y="351"/>
                  </a:moveTo>
                  <a:lnTo>
                    <a:pt x="2121" y="351"/>
                  </a:lnTo>
                  <a:lnTo>
                    <a:pt x="2121" y="303"/>
                  </a:lnTo>
                  <a:lnTo>
                    <a:pt x="2168" y="303"/>
                  </a:lnTo>
                  <a:lnTo>
                    <a:pt x="2168" y="351"/>
                  </a:lnTo>
                  <a:close/>
                  <a:moveTo>
                    <a:pt x="2016" y="351"/>
                  </a:moveTo>
                  <a:lnTo>
                    <a:pt x="1969" y="351"/>
                  </a:lnTo>
                  <a:lnTo>
                    <a:pt x="1969" y="303"/>
                  </a:lnTo>
                  <a:lnTo>
                    <a:pt x="2016" y="303"/>
                  </a:lnTo>
                  <a:lnTo>
                    <a:pt x="2016" y="351"/>
                  </a:lnTo>
                  <a:close/>
                  <a:moveTo>
                    <a:pt x="1941" y="351"/>
                  </a:moveTo>
                  <a:lnTo>
                    <a:pt x="1893" y="351"/>
                  </a:lnTo>
                  <a:lnTo>
                    <a:pt x="1893" y="303"/>
                  </a:lnTo>
                  <a:lnTo>
                    <a:pt x="1941" y="303"/>
                  </a:lnTo>
                  <a:lnTo>
                    <a:pt x="1941" y="351"/>
                  </a:lnTo>
                  <a:close/>
                  <a:moveTo>
                    <a:pt x="1865" y="351"/>
                  </a:moveTo>
                  <a:lnTo>
                    <a:pt x="1818" y="351"/>
                  </a:lnTo>
                  <a:lnTo>
                    <a:pt x="1818" y="303"/>
                  </a:lnTo>
                  <a:lnTo>
                    <a:pt x="1865" y="303"/>
                  </a:lnTo>
                  <a:lnTo>
                    <a:pt x="1865" y="351"/>
                  </a:lnTo>
                  <a:close/>
                  <a:moveTo>
                    <a:pt x="1335" y="351"/>
                  </a:moveTo>
                  <a:lnTo>
                    <a:pt x="1288" y="351"/>
                  </a:lnTo>
                  <a:lnTo>
                    <a:pt x="1288" y="303"/>
                  </a:lnTo>
                  <a:lnTo>
                    <a:pt x="1335" y="303"/>
                  </a:lnTo>
                  <a:lnTo>
                    <a:pt x="1335" y="351"/>
                  </a:lnTo>
                  <a:close/>
                  <a:moveTo>
                    <a:pt x="1259" y="351"/>
                  </a:moveTo>
                  <a:lnTo>
                    <a:pt x="1212" y="351"/>
                  </a:lnTo>
                  <a:lnTo>
                    <a:pt x="1212" y="303"/>
                  </a:lnTo>
                  <a:lnTo>
                    <a:pt x="1259" y="303"/>
                  </a:lnTo>
                  <a:lnTo>
                    <a:pt x="1259" y="351"/>
                  </a:lnTo>
                  <a:close/>
                  <a:moveTo>
                    <a:pt x="1184" y="351"/>
                  </a:moveTo>
                  <a:lnTo>
                    <a:pt x="1136" y="351"/>
                  </a:lnTo>
                  <a:lnTo>
                    <a:pt x="1136" y="303"/>
                  </a:lnTo>
                  <a:lnTo>
                    <a:pt x="1184" y="303"/>
                  </a:lnTo>
                  <a:lnTo>
                    <a:pt x="1184" y="351"/>
                  </a:lnTo>
                  <a:close/>
                  <a:moveTo>
                    <a:pt x="1032" y="351"/>
                  </a:moveTo>
                  <a:lnTo>
                    <a:pt x="985" y="351"/>
                  </a:lnTo>
                  <a:lnTo>
                    <a:pt x="985" y="303"/>
                  </a:lnTo>
                  <a:lnTo>
                    <a:pt x="1032" y="303"/>
                  </a:lnTo>
                  <a:lnTo>
                    <a:pt x="1032" y="351"/>
                  </a:lnTo>
                  <a:close/>
                  <a:moveTo>
                    <a:pt x="956" y="351"/>
                  </a:moveTo>
                  <a:lnTo>
                    <a:pt x="909" y="351"/>
                  </a:lnTo>
                  <a:lnTo>
                    <a:pt x="909" y="303"/>
                  </a:lnTo>
                  <a:lnTo>
                    <a:pt x="956" y="303"/>
                  </a:lnTo>
                  <a:lnTo>
                    <a:pt x="956" y="351"/>
                  </a:lnTo>
                  <a:close/>
                  <a:moveTo>
                    <a:pt x="805" y="351"/>
                  </a:moveTo>
                  <a:lnTo>
                    <a:pt x="758" y="351"/>
                  </a:lnTo>
                  <a:lnTo>
                    <a:pt x="758" y="303"/>
                  </a:lnTo>
                  <a:lnTo>
                    <a:pt x="805" y="303"/>
                  </a:lnTo>
                  <a:lnTo>
                    <a:pt x="805" y="351"/>
                  </a:lnTo>
                  <a:close/>
                  <a:moveTo>
                    <a:pt x="729" y="351"/>
                  </a:moveTo>
                  <a:lnTo>
                    <a:pt x="682" y="351"/>
                  </a:lnTo>
                  <a:lnTo>
                    <a:pt x="682" y="303"/>
                  </a:lnTo>
                  <a:lnTo>
                    <a:pt x="729" y="303"/>
                  </a:lnTo>
                  <a:lnTo>
                    <a:pt x="729" y="351"/>
                  </a:lnTo>
                  <a:close/>
                  <a:moveTo>
                    <a:pt x="653" y="351"/>
                  </a:moveTo>
                  <a:lnTo>
                    <a:pt x="606" y="351"/>
                  </a:lnTo>
                  <a:lnTo>
                    <a:pt x="606" y="303"/>
                  </a:lnTo>
                  <a:lnTo>
                    <a:pt x="653" y="303"/>
                  </a:lnTo>
                  <a:lnTo>
                    <a:pt x="653" y="351"/>
                  </a:lnTo>
                  <a:close/>
                  <a:moveTo>
                    <a:pt x="578" y="351"/>
                  </a:moveTo>
                  <a:lnTo>
                    <a:pt x="530" y="351"/>
                  </a:lnTo>
                  <a:lnTo>
                    <a:pt x="530" y="303"/>
                  </a:lnTo>
                  <a:lnTo>
                    <a:pt x="578" y="303"/>
                  </a:lnTo>
                  <a:lnTo>
                    <a:pt x="578" y="351"/>
                  </a:lnTo>
                  <a:close/>
                  <a:moveTo>
                    <a:pt x="502" y="351"/>
                  </a:moveTo>
                  <a:lnTo>
                    <a:pt x="455" y="351"/>
                  </a:lnTo>
                  <a:lnTo>
                    <a:pt x="455" y="303"/>
                  </a:lnTo>
                  <a:lnTo>
                    <a:pt x="502" y="303"/>
                  </a:lnTo>
                  <a:lnTo>
                    <a:pt x="502" y="351"/>
                  </a:lnTo>
                  <a:close/>
                  <a:moveTo>
                    <a:pt x="426" y="351"/>
                  </a:moveTo>
                  <a:lnTo>
                    <a:pt x="379" y="351"/>
                  </a:lnTo>
                  <a:lnTo>
                    <a:pt x="379" y="303"/>
                  </a:lnTo>
                  <a:lnTo>
                    <a:pt x="426" y="303"/>
                  </a:lnTo>
                  <a:lnTo>
                    <a:pt x="426" y="351"/>
                  </a:lnTo>
                  <a:close/>
                  <a:moveTo>
                    <a:pt x="351" y="351"/>
                  </a:moveTo>
                  <a:lnTo>
                    <a:pt x="303" y="351"/>
                  </a:lnTo>
                  <a:lnTo>
                    <a:pt x="303" y="303"/>
                  </a:lnTo>
                  <a:lnTo>
                    <a:pt x="351" y="303"/>
                  </a:lnTo>
                  <a:lnTo>
                    <a:pt x="351" y="351"/>
                  </a:lnTo>
                  <a:close/>
                  <a:moveTo>
                    <a:pt x="275" y="351"/>
                  </a:moveTo>
                  <a:lnTo>
                    <a:pt x="227" y="351"/>
                  </a:lnTo>
                  <a:lnTo>
                    <a:pt x="227" y="303"/>
                  </a:lnTo>
                  <a:lnTo>
                    <a:pt x="275" y="303"/>
                  </a:lnTo>
                  <a:lnTo>
                    <a:pt x="275" y="351"/>
                  </a:lnTo>
                  <a:close/>
                  <a:moveTo>
                    <a:pt x="199" y="351"/>
                  </a:moveTo>
                  <a:lnTo>
                    <a:pt x="152" y="351"/>
                  </a:lnTo>
                  <a:lnTo>
                    <a:pt x="152" y="303"/>
                  </a:lnTo>
                  <a:lnTo>
                    <a:pt x="199" y="303"/>
                  </a:lnTo>
                  <a:lnTo>
                    <a:pt x="199" y="351"/>
                  </a:lnTo>
                  <a:close/>
                  <a:moveTo>
                    <a:pt x="123" y="351"/>
                  </a:moveTo>
                  <a:lnTo>
                    <a:pt x="76" y="351"/>
                  </a:lnTo>
                  <a:lnTo>
                    <a:pt x="76" y="303"/>
                  </a:lnTo>
                  <a:lnTo>
                    <a:pt x="123" y="303"/>
                  </a:lnTo>
                  <a:lnTo>
                    <a:pt x="123" y="351"/>
                  </a:lnTo>
                  <a:close/>
                  <a:moveTo>
                    <a:pt x="48" y="351"/>
                  </a:moveTo>
                  <a:lnTo>
                    <a:pt x="0" y="351"/>
                  </a:lnTo>
                  <a:lnTo>
                    <a:pt x="0" y="303"/>
                  </a:lnTo>
                  <a:lnTo>
                    <a:pt x="48" y="303"/>
                  </a:lnTo>
                  <a:lnTo>
                    <a:pt x="48" y="351"/>
                  </a:lnTo>
                  <a:close/>
                  <a:moveTo>
                    <a:pt x="3079" y="275"/>
                  </a:moveTo>
                  <a:lnTo>
                    <a:pt x="3029" y="275"/>
                  </a:lnTo>
                  <a:lnTo>
                    <a:pt x="3029" y="228"/>
                  </a:lnTo>
                  <a:lnTo>
                    <a:pt x="3079" y="228"/>
                  </a:lnTo>
                  <a:lnTo>
                    <a:pt x="3079" y="275"/>
                  </a:lnTo>
                  <a:close/>
                  <a:moveTo>
                    <a:pt x="3003" y="275"/>
                  </a:moveTo>
                  <a:lnTo>
                    <a:pt x="2954" y="275"/>
                  </a:lnTo>
                  <a:lnTo>
                    <a:pt x="2954" y="228"/>
                  </a:lnTo>
                  <a:lnTo>
                    <a:pt x="3003" y="228"/>
                  </a:lnTo>
                  <a:lnTo>
                    <a:pt x="3003" y="275"/>
                  </a:lnTo>
                  <a:close/>
                  <a:moveTo>
                    <a:pt x="2852" y="275"/>
                  </a:moveTo>
                  <a:lnTo>
                    <a:pt x="2802" y="275"/>
                  </a:lnTo>
                  <a:lnTo>
                    <a:pt x="2802" y="228"/>
                  </a:lnTo>
                  <a:lnTo>
                    <a:pt x="2852" y="228"/>
                  </a:lnTo>
                  <a:lnTo>
                    <a:pt x="2852" y="275"/>
                  </a:lnTo>
                  <a:close/>
                  <a:moveTo>
                    <a:pt x="2776" y="275"/>
                  </a:moveTo>
                  <a:lnTo>
                    <a:pt x="2726" y="275"/>
                  </a:lnTo>
                  <a:lnTo>
                    <a:pt x="2726" y="228"/>
                  </a:lnTo>
                  <a:lnTo>
                    <a:pt x="2776" y="228"/>
                  </a:lnTo>
                  <a:lnTo>
                    <a:pt x="2776" y="275"/>
                  </a:lnTo>
                  <a:close/>
                  <a:moveTo>
                    <a:pt x="2700" y="275"/>
                  </a:moveTo>
                  <a:lnTo>
                    <a:pt x="2651" y="275"/>
                  </a:lnTo>
                  <a:lnTo>
                    <a:pt x="2651" y="228"/>
                  </a:lnTo>
                  <a:lnTo>
                    <a:pt x="2700" y="228"/>
                  </a:lnTo>
                  <a:lnTo>
                    <a:pt x="2700" y="275"/>
                  </a:lnTo>
                  <a:close/>
                  <a:moveTo>
                    <a:pt x="2622" y="275"/>
                  </a:moveTo>
                  <a:lnTo>
                    <a:pt x="2575" y="275"/>
                  </a:lnTo>
                  <a:lnTo>
                    <a:pt x="2575" y="228"/>
                  </a:lnTo>
                  <a:lnTo>
                    <a:pt x="2622" y="228"/>
                  </a:lnTo>
                  <a:lnTo>
                    <a:pt x="2622" y="275"/>
                  </a:lnTo>
                  <a:close/>
                  <a:moveTo>
                    <a:pt x="2547" y="275"/>
                  </a:moveTo>
                  <a:lnTo>
                    <a:pt x="2499" y="275"/>
                  </a:lnTo>
                  <a:lnTo>
                    <a:pt x="2499" y="228"/>
                  </a:lnTo>
                  <a:lnTo>
                    <a:pt x="2547" y="228"/>
                  </a:lnTo>
                  <a:lnTo>
                    <a:pt x="2547" y="275"/>
                  </a:lnTo>
                  <a:close/>
                  <a:moveTo>
                    <a:pt x="2471" y="275"/>
                  </a:moveTo>
                  <a:lnTo>
                    <a:pt x="2424" y="275"/>
                  </a:lnTo>
                  <a:lnTo>
                    <a:pt x="2424" y="228"/>
                  </a:lnTo>
                  <a:lnTo>
                    <a:pt x="2471" y="228"/>
                  </a:lnTo>
                  <a:lnTo>
                    <a:pt x="2471" y="275"/>
                  </a:lnTo>
                  <a:close/>
                  <a:moveTo>
                    <a:pt x="2395" y="275"/>
                  </a:moveTo>
                  <a:lnTo>
                    <a:pt x="2348" y="275"/>
                  </a:lnTo>
                  <a:lnTo>
                    <a:pt x="2348" y="228"/>
                  </a:lnTo>
                  <a:lnTo>
                    <a:pt x="2395" y="228"/>
                  </a:lnTo>
                  <a:lnTo>
                    <a:pt x="2395" y="275"/>
                  </a:lnTo>
                  <a:close/>
                  <a:moveTo>
                    <a:pt x="2319" y="275"/>
                  </a:moveTo>
                  <a:lnTo>
                    <a:pt x="2272" y="275"/>
                  </a:lnTo>
                  <a:lnTo>
                    <a:pt x="2272" y="228"/>
                  </a:lnTo>
                  <a:lnTo>
                    <a:pt x="2319" y="228"/>
                  </a:lnTo>
                  <a:lnTo>
                    <a:pt x="2319" y="275"/>
                  </a:lnTo>
                  <a:close/>
                  <a:moveTo>
                    <a:pt x="2168" y="275"/>
                  </a:moveTo>
                  <a:lnTo>
                    <a:pt x="2121" y="275"/>
                  </a:lnTo>
                  <a:lnTo>
                    <a:pt x="2121" y="228"/>
                  </a:lnTo>
                  <a:lnTo>
                    <a:pt x="2168" y="228"/>
                  </a:lnTo>
                  <a:lnTo>
                    <a:pt x="2168" y="275"/>
                  </a:lnTo>
                  <a:close/>
                  <a:moveTo>
                    <a:pt x="1411" y="275"/>
                  </a:moveTo>
                  <a:lnTo>
                    <a:pt x="1363" y="275"/>
                  </a:lnTo>
                  <a:lnTo>
                    <a:pt x="1363" y="228"/>
                  </a:lnTo>
                  <a:lnTo>
                    <a:pt x="1411" y="228"/>
                  </a:lnTo>
                  <a:lnTo>
                    <a:pt x="1411" y="275"/>
                  </a:lnTo>
                  <a:close/>
                  <a:moveTo>
                    <a:pt x="1335" y="275"/>
                  </a:moveTo>
                  <a:lnTo>
                    <a:pt x="1288" y="275"/>
                  </a:lnTo>
                  <a:lnTo>
                    <a:pt x="1288" y="228"/>
                  </a:lnTo>
                  <a:lnTo>
                    <a:pt x="1335" y="228"/>
                  </a:lnTo>
                  <a:lnTo>
                    <a:pt x="1335" y="275"/>
                  </a:lnTo>
                  <a:close/>
                  <a:moveTo>
                    <a:pt x="1259" y="275"/>
                  </a:moveTo>
                  <a:lnTo>
                    <a:pt x="1212" y="275"/>
                  </a:lnTo>
                  <a:lnTo>
                    <a:pt x="1212" y="228"/>
                  </a:lnTo>
                  <a:lnTo>
                    <a:pt x="1259" y="228"/>
                  </a:lnTo>
                  <a:lnTo>
                    <a:pt x="1259" y="275"/>
                  </a:lnTo>
                  <a:close/>
                  <a:moveTo>
                    <a:pt x="1184" y="275"/>
                  </a:moveTo>
                  <a:lnTo>
                    <a:pt x="1136" y="275"/>
                  </a:lnTo>
                  <a:lnTo>
                    <a:pt x="1136" y="228"/>
                  </a:lnTo>
                  <a:lnTo>
                    <a:pt x="1184" y="228"/>
                  </a:lnTo>
                  <a:lnTo>
                    <a:pt x="1184" y="275"/>
                  </a:lnTo>
                  <a:close/>
                  <a:moveTo>
                    <a:pt x="1108" y="275"/>
                  </a:moveTo>
                  <a:lnTo>
                    <a:pt x="1060" y="275"/>
                  </a:lnTo>
                  <a:lnTo>
                    <a:pt x="1060" y="228"/>
                  </a:lnTo>
                  <a:lnTo>
                    <a:pt x="1108" y="228"/>
                  </a:lnTo>
                  <a:lnTo>
                    <a:pt x="1108" y="275"/>
                  </a:lnTo>
                  <a:close/>
                  <a:moveTo>
                    <a:pt x="881" y="275"/>
                  </a:moveTo>
                  <a:lnTo>
                    <a:pt x="833" y="275"/>
                  </a:lnTo>
                  <a:lnTo>
                    <a:pt x="833" y="228"/>
                  </a:lnTo>
                  <a:lnTo>
                    <a:pt x="881" y="228"/>
                  </a:lnTo>
                  <a:lnTo>
                    <a:pt x="881" y="275"/>
                  </a:lnTo>
                  <a:close/>
                  <a:moveTo>
                    <a:pt x="805" y="275"/>
                  </a:moveTo>
                  <a:lnTo>
                    <a:pt x="758" y="275"/>
                  </a:lnTo>
                  <a:lnTo>
                    <a:pt x="758" y="228"/>
                  </a:lnTo>
                  <a:lnTo>
                    <a:pt x="805" y="228"/>
                  </a:lnTo>
                  <a:lnTo>
                    <a:pt x="805" y="275"/>
                  </a:lnTo>
                  <a:close/>
                  <a:moveTo>
                    <a:pt x="729" y="275"/>
                  </a:moveTo>
                  <a:lnTo>
                    <a:pt x="682" y="275"/>
                  </a:lnTo>
                  <a:lnTo>
                    <a:pt x="682" y="228"/>
                  </a:lnTo>
                  <a:lnTo>
                    <a:pt x="729" y="228"/>
                  </a:lnTo>
                  <a:lnTo>
                    <a:pt x="729" y="275"/>
                  </a:lnTo>
                  <a:close/>
                  <a:moveTo>
                    <a:pt x="578" y="275"/>
                  </a:moveTo>
                  <a:lnTo>
                    <a:pt x="530" y="275"/>
                  </a:lnTo>
                  <a:lnTo>
                    <a:pt x="530" y="228"/>
                  </a:lnTo>
                  <a:lnTo>
                    <a:pt x="578" y="228"/>
                  </a:lnTo>
                  <a:lnTo>
                    <a:pt x="578" y="275"/>
                  </a:lnTo>
                  <a:close/>
                  <a:moveTo>
                    <a:pt x="502" y="275"/>
                  </a:moveTo>
                  <a:lnTo>
                    <a:pt x="455" y="275"/>
                  </a:lnTo>
                  <a:lnTo>
                    <a:pt x="455" y="228"/>
                  </a:lnTo>
                  <a:lnTo>
                    <a:pt x="502" y="228"/>
                  </a:lnTo>
                  <a:lnTo>
                    <a:pt x="502" y="275"/>
                  </a:lnTo>
                  <a:close/>
                  <a:moveTo>
                    <a:pt x="426" y="275"/>
                  </a:moveTo>
                  <a:lnTo>
                    <a:pt x="379" y="275"/>
                  </a:lnTo>
                  <a:lnTo>
                    <a:pt x="379" y="228"/>
                  </a:lnTo>
                  <a:lnTo>
                    <a:pt x="426" y="228"/>
                  </a:lnTo>
                  <a:lnTo>
                    <a:pt x="426" y="275"/>
                  </a:lnTo>
                  <a:close/>
                  <a:moveTo>
                    <a:pt x="123" y="275"/>
                  </a:moveTo>
                  <a:lnTo>
                    <a:pt x="76" y="275"/>
                  </a:lnTo>
                  <a:lnTo>
                    <a:pt x="76" y="228"/>
                  </a:lnTo>
                  <a:lnTo>
                    <a:pt x="123" y="228"/>
                  </a:lnTo>
                  <a:lnTo>
                    <a:pt x="123" y="275"/>
                  </a:lnTo>
                  <a:close/>
                  <a:moveTo>
                    <a:pt x="3003" y="199"/>
                  </a:moveTo>
                  <a:lnTo>
                    <a:pt x="2954" y="199"/>
                  </a:lnTo>
                  <a:lnTo>
                    <a:pt x="2954" y="152"/>
                  </a:lnTo>
                  <a:lnTo>
                    <a:pt x="3003" y="152"/>
                  </a:lnTo>
                  <a:lnTo>
                    <a:pt x="3003" y="199"/>
                  </a:lnTo>
                  <a:close/>
                  <a:moveTo>
                    <a:pt x="2700" y="199"/>
                  </a:moveTo>
                  <a:lnTo>
                    <a:pt x="2651" y="199"/>
                  </a:lnTo>
                  <a:lnTo>
                    <a:pt x="2651" y="152"/>
                  </a:lnTo>
                  <a:lnTo>
                    <a:pt x="2700" y="152"/>
                  </a:lnTo>
                  <a:lnTo>
                    <a:pt x="2700" y="199"/>
                  </a:lnTo>
                  <a:close/>
                  <a:moveTo>
                    <a:pt x="2622" y="199"/>
                  </a:moveTo>
                  <a:lnTo>
                    <a:pt x="2575" y="199"/>
                  </a:lnTo>
                  <a:lnTo>
                    <a:pt x="2575" y="152"/>
                  </a:lnTo>
                  <a:lnTo>
                    <a:pt x="2622" y="152"/>
                  </a:lnTo>
                  <a:lnTo>
                    <a:pt x="2622" y="199"/>
                  </a:lnTo>
                  <a:close/>
                  <a:moveTo>
                    <a:pt x="2547" y="199"/>
                  </a:moveTo>
                  <a:lnTo>
                    <a:pt x="2499" y="199"/>
                  </a:lnTo>
                  <a:lnTo>
                    <a:pt x="2499" y="152"/>
                  </a:lnTo>
                  <a:lnTo>
                    <a:pt x="2547" y="152"/>
                  </a:lnTo>
                  <a:lnTo>
                    <a:pt x="2547" y="199"/>
                  </a:lnTo>
                  <a:close/>
                  <a:moveTo>
                    <a:pt x="2244" y="199"/>
                  </a:moveTo>
                  <a:lnTo>
                    <a:pt x="2196" y="199"/>
                  </a:lnTo>
                  <a:lnTo>
                    <a:pt x="2196" y="152"/>
                  </a:lnTo>
                  <a:lnTo>
                    <a:pt x="2244" y="152"/>
                  </a:lnTo>
                  <a:lnTo>
                    <a:pt x="2244" y="199"/>
                  </a:lnTo>
                  <a:close/>
                  <a:moveTo>
                    <a:pt x="1865" y="199"/>
                  </a:moveTo>
                  <a:lnTo>
                    <a:pt x="1818" y="199"/>
                  </a:lnTo>
                  <a:lnTo>
                    <a:pt x="1818" y="152"/>
                  </a:lnTo>
                  <a:lnTo>
                    <a:pt x="1865" y="152"/>
                  </a:lnTo>
                  <a:lnTo>
                    <a:pt x="1865" y="199"/>
                  </a:lnTo>
                  <a:close/>
                  <a:moveTo>
                    <a:pt x="1411" y="199"/>
                  </a:moveTo>
                  <a:lnTo>
                    <a:pt x="1363" y="199"/>
                  </a:lnTo>
                  <a:lnTo>
                    <a:pt x="1363" y="152"/>
                  </a:lnTo>
                  <a:lnTo>
                    <a:pt x="1411" y="152"/>
                  </a:lnTo>
                  <a:lnTo>
                    <a:pt x="1411" y="199"/>
                  </a:lnTo>
                  <a:close/>
                  <a:moveTo>
                    <a:pt x="1335" y="199"/>
                  </a:moveTo>
                  <a:lnTo>
                    <a:pt x="1288" y="199"/>
                  </a:lnTo>
                  <a:lnTo>
                    <a:pt x="1288" y="152"/>
                  </a:lnTo>
                  <a:lnTo>
                    <a:pt x="1335" y="152"/>
                  </a:lnTo>
                  <a:lnTo>
                    <a:pt x="1335" y="199"/>
                  </a:lnTo>
                  <a:close/>
                  <a:moveTo>
                    <a:pt x="1259" y="199"/>
                  </a:moveTo>
                  <a:lnTo>
                    <a:pt x="1212" y="199"/>
                  </a:lnTo>
                  <a:lnTo>
                    <a:pt x="1212" y="152"/>
                  </a:lnTo>
                  <a:lnTo>
                    <a:pt x="1259" y="152"/>
                  </a:lnTo>
                  <a:lnTo>
                    <a:pt x="1259" y="199"/>
                  </a:lnTo>
                  <a:close/>
                  <a:moveTo>
                    <a:pt x="1184" y="199"/>
                  </a:moveTo>
                  <a:lnTo>
                    <a:pt x="1136" y="199"/>
                  </a:lnTo>
                  <a:lnTo>
                    <a:pt x="1136" y="152"/>
                  </a:lnTo>
                  <a:lnTo>
                    <a:pt x="1184" y="152"/>
                  </a:lnTo>
                  <a:lnTo>
                    <a:pt x="1184" y="199"/>
                  </a:lnTo>
                  <a:close/>
                  <a:moveTo>
                    <a:pt x="1108" y="199"/>
                  </a:moveTo>
                  <a:lnTo>
                    <a:pt x="1060" y="199"/>
                  </a:lnTo>
                  <a:lnTo>
                    <a:pt x="1060" y="152"/>
                  </a:lnTo>
                  <a:lnTo>
                    <a:pt x="1108" y="152"/>
                  </a:lnTo>
                  <a:lnTo>
                    <a:pt x="1108" y="199"/>
                  </a:lnTo>
                  <a:close/>
                  <a:moveTo>
                    <a:pt x="1032" y="199"/>
                  </a:moveTo>
                  <a:lnTo>
                    <a:pt x="985" y="199"/>
                  </a:lnTo>
                  <a:lnTo>
                    <a:pt x="985" y="152"/>
                  </a:lnTo>
                  <a:lnTo>
                    <a:pt x="1032" y="152"/>
                  </a:lnTo>
                  <a:lnTo>
                    <a:pt x="1032" y="199"/>
                  </a:lnTo>
                  <a:close/>
                  <a:moveTo>
                    <a:pt x="805" y="199"/>
                  </a:moveTo>
                  <a:lnTo>
                    <a:pt x="758" y="199"/>
                  </a:lnTo>
                  <a:lnTo>
                    <a:pt x="758" y="152"/>
                  </a:lnTo>
                  <a:lnTo>
                    <a:pt x="805" y="152"/>
                  </a:lnTo>
                  <a:lnTo>
                    <a:pt x="805" y="199"/>
                  </a:lnTo>
                  <a:close/>
                  <a:moveTo>
                    <a:pt x="729" y="199"/>
                  </a:moveTo>
                  <a:lnTo>
                    <a:pt x="682" y="199"/>
                  </a:lnTo>
                  <a:lnTo>
                    <a:pt x="682" y="152"/>
                  </a:lnTo>
                  <a:lnTo>
                    <a:pt x="729" y="152"/>
                  </a:lnTo>
                  <a:lnTo>
                    <a:pt x="729" y="199"/>
                  </a:lnTo>
                  <a:close/>
                  <a:moveTo>
                    <a:pt x="653" y="199"/>
                  </a:moveTo>
                  <a:lnTo>
                    <a:pt x="606" y="199"/>
                  </a:lnTo>
                  <a:lnTo>
                    <a:pt x="606" y="152"/>
                  </a:lnTo>
                  <a:lnTo>
                    <a:pt x="653" y="152"/>
                  </a:lnTo>
                  <a:lnTo>
                    <a:pt x="653" y="199"/>
                  </a:lnTo>
                  <a:close/>
                  <a:moveTo>
                    <a:pt x="578" y="199"/>
                  </a:moveTo>
                  <a:lnTo>
                    <a:pt x="530" y="199"/>
                  </a:lnTo>
                  <a:lnTo>
                    <a:pt x="530" y="152"/>
                  </a:lnTo>
                  <a:lnTo>
                    <a:pt x="578" y="152"/>
                  </a:lnTo>
                  <a:lnTo>
                    <a:pt x="578" y="199"/>
                  </a:lnTo>
                  <a:close/>
                  <a:moveTo>
                    <a:pt x="502" y="199"/>
                  </a:moveTo>
                  <a:lnTo>
                    <a:pt x="455" y="199"/>
                  </a:lnTo>
                  <a:lnTo>
                    <a:pt x="455" y="152"/>
                  </a:lnTo>
                  <a:lnTo>
                    <a:pt x="502" y="152"/>
                  </a:lnTo>
                  <a:lnTo>
                    <a:pt x="502" y="199"/>
                  </a:lnTo>
                  <a:close/>
                  <a:moveTo>
                    <a:pt x="2622" y="123"/>
                  </a:moveTo>
                  <a:lnTo>
                    <a:pt x="2575" y="123"/>
                  </a:lnTo>
                  <a:lnTo>
                    <a:pt x="2575" y="76"/>
                  </a:lnTo>
                  <a:lnTo>
                    <a:pt x="2622" y="76"/>
                  </a:lnTo>
                  <a:lnTo>
                    <a:pt x="2622" y="123"/>
                  </a:lnTo>
                  <a:close/>
                  <a:moveTo>
                    <a:pt x="1865" y="123"/>
                  </a:moveTo>
                  <a:lnTo>
                    <a:pt x="1818" y="123"/>
                  </a:lnTo>
                  <a:lnTo>
                    <a:pt x="1818" y="76"/>
                  </a:lnTo>
                  <a:lnTo>
                    <a:pt x="1865" y="76"/>
                  </a:lnTo>
                  <a:lnTo>
                    <a:pt x="1865" y="123"/>
                  </a:lnTo>
                  <a:close/>
                  <a:moveTo>
                    <a:pt x="1789" y="123"/>
                  </a:moveTo>
                  <a:lnTo>
                    <a:pt x="1742" y="123"/>
                  </a:lnTo>
                  <a:lnTo>
                    <a:pt x="1742" y="76"/>
                  </a:lnTo>
                  <a:lnTo>
                    <a:pt x="1789" y="76"/>
                  </a:lnTo>
                  <a:lnTo>
                    <a:pt x="1789" y="123"/>
                  </a:lnTo>
                  <a:close/>
                  <a:moveTo>
                    <a:pt x="1411" y="123"/>
                  </a:moveTo>
                  <a:lnTo>
                    <a:pt x="1363" y="123"/>
                  </a:lnTo>
                  <a:lnTo>
                    <a:pt x="1363" y="76"/>
                  </a:lnTo>
                  <a:lnTo>
                    <a:pt x="1411" y="76"/>
                  </a:lnTo>
                  <a:lnTo>
                    <a:pt x="1411" y="123"/>
                  </a:lnTo>
                  <a:close/>
                  <a:moveTo>
                    <a:pt x="1335" y="123"/>
                  </a:moveTo>
                  <a:lnTo>
                    <a:pt x="1288" y="123"/>
                  </a:lnTo>
                  <a:lnTo>
                    <a:pt x="1288" y="76"/>
                  </a:lnTo>
                  <a:lnTo>
                    <a:pt x="1335" y="76"/>
                  </a:lnTo>
                  <a:lnTo>
                    <a:pt x="1335" y="123"/>
                  </a:lnTo>
                  <a:close/>
                  <a:moveTo>
                    <a:pt x="1259" y="123"/>
                  </a:moveTo>
                  <a:lnTo>
                    <a:pt x="1212" y="123"/>
                  </a:lnTo>
                  <a:lnTo>
                    <a:pt x="1212" y="76"/>
                  </a:lnTo>
                  <a:lnTo>
                    <a:pt x="1259" y="76"/>
                  </a:lnTo>
                  <a:lnTo>
                    <a:pt x="1259" y="123"/>
                  </a:lnTo>
                  <a:close/>
                  <a:moveTo>
                    <a:pt x="1184" y="123"/>
                  </a:moveTo>
                  <a:lnTo>
                    <a:pt x="1136" y="123"/>
                  </a:lnTo>
                  <a:lnTo>
                    <a:pt x="1136" y="76"/>
                  </a:lnTo>
                  <a:lnTo>
                    <a:pt x="1184" y="76"/>
                  </a:lnTo>
                  <a:lnTo>
                    <a:pt x="1184" y="123"/>
                  </a:lnTo>
                  <a:close/>
                  <a:moveTo>
                    <a:pt x="1108" y="123"/>
                  </a:moveTo>
                  <a:lnTo>
                    <a:pt x="1060" y="123"/>
                  </a:lnTo>
                  <a:lnTo>
                    <a:pt x="1060" y="76"/>
                  </a:lnTo>
                  <a:lnTo>
                    <a:pt x="1108" y="76"/>
                  </a:lnTo>
                  <a:lnTo>
                    <a:pt x="1108" y="123"/>
                  </a:lnTo>
                  <a:close/>
                  <a:moveTo>
                    <a:pt x="1032" y="123"/>
                  </a:moveTo>
                  <a:lnTo>
                    <a:pt x="985" y="123"/>
                  </a:lnTo>
                  <a:lnTo>
                    <a:pt x="985" y="76"/>
                  </a:lnTo>
                  <a:lnTo>
                    <a:pt x="1032" y="76"/>
                  </a:lnTo>
                  <a:lnTo>
                    <a:pt x="1032" y="123"/>
                  </a:lnTo>
                  <a:close/>
                  <a:moveTo>
                    <a:pt x="881" y="123"/>
                  </a:moveTo>
                  <a:lnTo>
                    <a:pt x="833" y="123"/>
                  </a:lnTo>
                  <a:lnTo>
                    <a:pt x="833" y="76"/>
                  </a:lnTo>
                  <a:lnTo>
                    <a:pt x="881" y="76"/>
                  </a:lnTo>
                  <a:lnTo>
                    <a:pt x="881" y="123"/>
                  </a:lnTo>
                  <a:close/>
                  <a:moveTo>
                    <a:pt x="805" y="123"/>
                  </a:moveTo>
                  <a:lnTo>
                    <a:pt x="758" y="123"/>
                  </a:lnTo>
                  <a:lnTo>
                    <a:pt x="758" y="76"/>
                  </a:lnTo>
                  <a:lnTo>
                    <a:pt x="805" y="76"/>
                  </a:lnTo>
                  <a:lnTo>
                    <a:pt x="805" y="123"/>
                  </a:lnTo>
                  <a:close/>
                  <a:moveTo>
                    <a:pt x="729" y="123"/>
                  </a:moveTo>
                  <a:lnTo>
                    <a:pt x="682" y="123"/>
                  </a:lnTo>
                  <a:lnTo>
                    <a:pt x="682" y="76"/>
                  </a:lnTo>
                  <a:lnTo>
                    <a:pt x="729" y="76"/>
                  </a:lnTo>
                  <a:lnTo>
                    <a:pt x="729" y="123"/>
                  </a:lnTo>
                  <a:close/>
                  <a:moveTo>
                    <a:pt x="578" y="123"/>
                  </a:moveTo>
                  <a:lnTo>
                    <a:pt x="530" y="123"/>
                  </a:lnTo>
                  <a:lnTo>
                    <a:pt x="530" y="76"/>
                  </a:lnTo>
                  <a:lnTo>
                    <a:pt x="578" y="76"/>
                  </a:lnTo>
                  <a:lnTo>
                    <a:pt x="578" y="123"/>
                  </a:lnTo>
                  <a:close/>
                  <a:moveTo>
                    <a:pt x="2547" y="48"/>
                  </a:moveTo>
                  <a:lnTo>
                    <a:pt x="2499" y="48"/>
                  </a:lnTo>
                  <a:lnTo>
                    <a:pt x="2499" y="0"/>
                  </a:lnTo>
                  <a:lnTo>
                    <a:pt x="2547" y="0"/>
                  </a:lnTo>
                  <a:lnTo>
                    <a:pt x="2547" y="48"/>
                  </a:lnTo>
                  <a:close/>
                  <a:moveTo>
                    <a:pt x="2244" y="48"/>
                  </a:moveTo>
                  <a:lnTo>
                    <a:pt x="2196" y="48"/>
                  </a:lnTo>
                  <a:lnTo>
                    <a:pt x="2196" y="0"/>
                  </a:lnTo>
                  <a:lnTo>
                    <a:pt x="2244" y="0"/>
                  </a:lnTo>
                  <a:lnTo>
                    <a:pt x="2244" y="48"/>
                  </a:lnTo>
                  <a:close/>
                  <a:moveTo>
                    <a:pt x="2168" y="48"/>
                  </a:moveTo>
                  <a:lnTo>
                    <a:pt x="2121" y="48"/>
                  </a:lnTo>
                  <a:lnTo>
                    <a:pt x="2121" y="0"/>
                  </a:lnTo>
                  <a:lnTo>
                    <a:pt x="2168" y="0"/>
                  </a:lnTo>
                  <a:lnTo>
                    <a:pt x="2168" y="48"/>
                  </a:lnTo>
                  <a:close/>
                  <a:moveTo>
                    <a:pt x="1335" y="48"/>
                  </a:moveTo>
                  <a:lnTo>
                    <a:pt x="1288" y="48"/>
                  </a:lnTo>
                  <a:lnTo>
                    <a:pt x="1288" y="0"/>
                  </a:lnTo>
                  <a:lnTo>
                    <a:pt x="1335" y="0"/>
                  </a:lnTo>
                  <a:lnTo>
                    <a:pt x="1335" y="48"/>
                  </a:lnTo>
                  <a:close/>
                  <a:moveTo>
                    <a:pt x="1259" y="48"/>
                  </a:moveTo>
                  <a:lnTo>
                    <a:pt x="1212" y="48"/>
                  </a:lnTo>
                  <a:lnTo>
                    <a:pt x="1212" y="0"/>
                  </a:lnTo>
                  <a:lnTo>
                    <a:pt x="1259" y="0"/>
                  </a:lnTo>
                  <a:lnTo>
                    <a:pt x="1259" y="48"/>
                  </a:lnTo>
                  <a:close/>
                  <a:moveTo>
                    <a:pt x="1184" y="48"/>
                  </a:moveTo>
                  <a:lnTo>
                    <a:pt x="1136" y="48"/>
                  </a:lnTo>
                  <a:lnTo>
                    <a:pt x="1136" y="0"/>
                  </a:lnTo>
                  <a:lnTo>
                    <a:pt x="1184" y="0"/>
                  </a:lnTo>
                  <a:lnTo>
                    <a:pt x="1184" y="48"/>
                  </a:lnTo>
                  <a:close/>
                  <a:moveTo>
                    <a:pt x="1032" y="48"/>
                  </a:moveTo>
                  <a:lnTo>
                    <a:pt x="985" y="48"/>
                  </a:lnTo>
                  <a:lnTo>
                    <a:pt x="985" y="0"/>
                  </a:lnTo>
                  <a:lnTo>
                    <a:pt x="1032" y="0"/>
                  </a:lnTo>
                  <a:lnTo>
                    <a:pt x="1032" y="48"/>
                  </a:lnTo>
                  <a:close/>
                  <a:moveTo>
                    <a:pt x="956" y="48"/>
                  </a:moveTo>
                  <a:lnTo>
                    <a:pt x="909" y="48"/>
                  </a:lnTo>
                  <a:lnTo>
                    <a:pt x="909" y="0"/>
                  </a:lnTo>
                  <a:lnTo>
                    <a:pt x="956" y="0"/>
                  </a:lnTo>
                  <a:lnTo>
                    <a:pt x="956" y="48"/>
                  </a:lnTo>
                  <a:close/>
                  <a:moveTo>
                    <a:pt x="881" y="48"/>
                  </a:moveTo>
                  <a:lnTo>
                    <a:pt x="833" y="48"/>
                  </a:lnTo>
                  <a:lnTo>
                    <a:pt x="833" y="0"/>
                  </a:lnTo>
                  <a:lnTo>
                    <a:pt x="881" y="0"/>
                  </a:lnTo>
                  <a:lnTo>
                    <a:pt x="881" y="48"/>
                  </a:lnTo>
                  <a:close/>
                  <a:moveTo>
                    <a:pt x="805" y="48"/>
                  </a:moveTo>
                  <a:lnTo>
                    <a:pt x="758" y="48"/>
                  </a:lnTo>
                  <a:lnTo>
                    <a:pt x="758" y="0"/>
                  </a:lnTo>
                  <a:lnTo>
                    <a:pt x="805" y="0"/>
                  </a:lnTo>
                  <a:lnTo>
                    <a:pt x="805" y="48"/>
                  </a:lnTo>
                  <a:close/>
                </a:path>
              </a:pathLst>
            </a:custGeom>
            <a:solidFill>
              <a:srgbClr val="157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" name="vertical-scroll_96932"/>
          <p:cNvSpPr>
            <a:spLocks noChangeAspect="1"/>
          </p:cNvSpPr>
          <p:nvPr/>
        </p:nvSpPr>
        <p:spPr bwMode="auto">
          <a:xfrm>
            <a:off x="9518362" y="4868790"/>
            <a:ext cx="976802" cy="1392500"/>
          </a:xfrm>
          <a:custGeom>
            <a:avLst/>
            <a:gdLst>
              <a:gd name="connsiteX0" fmla="*/ 243291 w 425600"/>
              <a:gd name="connsiteY0" fmla="*/ 101120 h 606722"/>
              <a:gd name="connsiteX1" fmla="*/ 273712 w 425600"/>
              <a:gd name="connsiteY1" fmla="*/ 101120 h 606722"/>
              <a:gd name="connsiteX2" fmla="*/ 283764 w 425600"/>
              <a:gd name="connsiteY2" fmla="*/ 111255 h 606722"/>
              <a:gd name="connsiteX3" fmla="*/ 273712 w 425600"/>
              <a:gd name="connsiteY3" fmla="*/ 121302 h 606722"/>
              <a:gd name="connsiteX4" fmla="*/ 243291 w 425600"/>
              <a:gd name="connsiteY4" fmla="*/ 121302 h 606722"/>
              <a:gd name="connsiteX5" fmla="*/ 233239 w 425600"/>
              <a:gd name="connsiteY5" fmla="*/ 111255 h 606722"/>
              <a:gd name="connsiteX6" fmla="*/ 243291 w 425600"/>
              <a:gd name="connsiteY6" fmla="*/ 101120 h 606722"/>
              <a:gd name="connsiteX7" fmla="*/ 62093 w 425600"/>
              <a:gd name="connsiteY7" fmla="*/ 101120 h 606722"/>
              <a:gd name="connsiteX8" fmla="*/ 92414 w 425600"/>
              <a:gd name="connsiteY8" fmla="*/ 101120 h 606722"/>
              <a:gd name="connsiteX9" fmla="*/ 102551 w 425600"/>
              <a:gd name="connsiteY9" fmla="*/ 111255 h 606722"/>
              <a:gd name="connsiteX10" fmla="*/ 92414 w 425600"/>
              <a:gd name="connsiteY10" fmla="*/ 121302 h 606722"/>
              <a:gd name="connsiteX11" fmla="*/ 62093 w 425600"/>
              <a:gd name="connsiteY11" fmla="*/ 121302 h 606722"/>
              <a:gd name="connsiteX12" fmla="*/ 51956 w 425600"/>
              <a:gd name="connsiteY12" fmla="*/ 111255 h 606722"/>
              <a:gd name="connsiteX13" fmla="*/ 62093 w 425600"/>
              <a:gd name="connsiteY13" fmla="*/ 101120 h 606722"/>
              <a:gd name="connsiteX14" fmla="*/ 167383 w 425600"/>
              <a:gd name="connsiteY14" fmla="*/ 91038 h 606722"/>
              <a:gd name="connsiteX15" fmla="*/ 142104 w 425600"/>
              <a:gd name="connsiteY15" fmla="*/ 117342 h 606722"/>
              <a:gd name="connsiteX16" fmla="*/ 142104 w 425600"/>
              <a:gd name="connsiteY16" fmla="*/ 353901 h 606722"/>
              <a:gd name="connsiteX17" fmla="*/ 150204 w 425600"/>
              <a:gd name="connsiteY17" fmla="*/ 370074 h 606722"/>
              <a:gd name="connsiteX18" fmla="*/ 146110 w 425600"/>
              <a:gd name="connsiteY18" fmla="*/ 383226 h 606722"/>
              <a:gd name="connsiteX19" fmla="*/ 142104 w 425600"/>
              <a:gd name="connsiteY19" fmla="*/ 384293 h 606722"/>
              <a:gd name="connsiteX20" fmla="*/ 132936 w 425600"/>
              <a:gd name="connsiteY20" fmla="*/ 379228 h 606722"/>
              <a:gd name="connsiteX21" fmla="*/ 122789 w 425600"/>
              <a:gd name="connsiteY21" fmla="*/ 358966 h 606722"/>
              <a:gd name="connsiteX22" fmla="*/ 121454 w 425600"/>
              <a:gd name="connsiteY22" fmla="*/ 355056 h 606722"/>
              <a:gd name="connsiteX23" fmla="*/ 108637 w 425600"/>
              <a:gd name="connsiteY23" fmla="*/ 333729 h 606722"/>
              <a:gd name="connsiteX24" fmla="*/ 32712 w 425600"/>
              <a:gd name="connsiteY24" fmla="*/ 302359 h 606722"/>
              <a:gd name="connsiteX25" fmla="*/ 24612 w 425600"/>
              <a:gd name="connsiteY25" fmla="*/ 306358 h 606722"/>
              <a:gd name="connsiteX26" fmla="*/ 20517 w 425600"/>
              <a:gd name="connsiteY26" fmla="*/ 313467 h 606722"/>
              <a:gd name="connsiteX27" fmla="*/ 28617 w 425600"/>
              <a:gd name="connsiteY27" fmla="*/ 322621 h 606722"/>
              <a:gd name="connsiteX28" fmla="*/ 98490 w 425600"/>
              <a:gd name="connsiteY28" fmla="*/ 420639 h 606722"/>
              <a:gd name="connsiteX29" fmla="*/ 146822 w 425600"/>
              <a:gd name="connsiteY29" fmla="*/ 485777 h 606722"/>
              <a:gd name="connsiteX30" fmla="*/ 150204 w 425600"/>
              <a:gd name="connsiteY30" fmla="*/ 488354 h 606722"/>
              <a:gd name="connsiteX31" fmla="*/ 155189 w 425600"/>
              <a:gd name="connsiteY31" fmla="*/ 495463 h 606722"/>
              <a:gd name="connsiteX32" fmla="*/ 173436 w 425600"/>
              <a:gd name="connsiteY32" fmla="*/ 515724 h 606722"/>
              <a:gd name="connsiteX33" fmla="*/ 174504 w 425600"/>
              <a:gd name="connsiteY33" fmla="*/ 529854 h 606722"/>
              <a:gd name="connsiteX34" fmla="*/ 167383 w 425600"/>
              <a:gd name="connsiteY34" fmla="*/ 533853 h 606722"/>
              <a:gd name="connsiteX35" fmla="*/ 161330 w 425600"/>
              <a:gd name="connsiteY35" fmla="*/ 531898 h 606722"/>
              <a:gd name="connsiteX36" fmla="*/ 152163 w 425600"/>
              <a:gd name="connsiteY36" fmla="*/ 523100 h 606722"/>
              <a:gd name="connsiteX37" fmla="*/ 152163 w 425600"/>
              <a:gd name="connsiteY37" fmla="*/ 525766 h 606722"/>
              <a:gd name="connsiteX38" fmla="*/ 223103 w 425600"/>
              <a:gd name="connsiteY38" fmla="*/ 586461 h 606722"/>
              <a:gd name="connsiteX39" fmla="*/ 313181 w 425600"/>
              <a:gd name="connsiteY39" fmla="*/ 586461 h 606722"/>
              <a:gd name="connsiteX40" fmla="*/ 376200 w 425600"/>
              <a:gd name="connsiteY40" fmla="*/ 544250 h 606722"/>
              <a:gd name="connsiteX41" fmla="*/ 366854 w 425600"/>
              <a:gd name="connsiteY41" fmla="*/ 547005 h 606722"/>
              <a:gd name="connsiteX42" fmla="*/ 364895 w 425600"/>
              <a:gd name="connsiteY42" fmla="*/ 546027 h 606722"/>
              <a:gd name="connsiteX43" fmla="*/ 354748 w 425600"/>
              <a:gd name="connsiteY43" fmla="*/ 538918 h 606722"/>
              <a:gd name="connsiteX44" fmla="*/ 361780 w 425600"/>
              <a:gd name="connsiteY44" fmla="*/ 526832 h 606722"/>
              <a:gd name="connsiteX45" fmla="*/ 389195 w 425600"/>
              <a:gd name="connsiteY45" fmla="*/ 510659 h 606722"/>
              <a:gd name="connsiteX46" fmla="*/ 390530 w 425600"/>
              <a:gd name="connsiteY46" fmla="*/ 509237 h 606722"/>
              <a:gd name="connsiteX47" fmla="*/ 405395 w 425600"/>
              <a:gd name="connsiteY47" fmla="*/ 452008 h 606722"/>
              <a:gd name="connsiteX48" fmla="*/ 405395 w 425600"/>
              <a:gd name="connsiteY48" fmla="*/ 318533 h 606722"/>
              <a:gd name="connsiteX49" fmla="*/ 380027 w 425600"/>
              <a:gd name="connsiteY49" fmla="*/ 293295 h 606722"/>
              <a:gd name="connsiteX50" fmla="*/ 354748 w 425600"/>
              <a:gd name="connsiteY50" fmla="*/ 318533 h 606722"/>
              <a:gd name="connsiteX51" fmla="*/ 354748 w 425600"/>
              <a:gd name="connsiteY51" fmla="*/ 354967 h 606722"/>
              <a:gd name="connsiteX52" fmla="*/ 344601 w 425600"/>
              <a:gd name="connsiteY52" fmla="*/ 365009 h 606722"/>
              <a:gd name="connsiteX53" fmla="*/ 334454 w 425600"/>
              <a:gd name="connsiteY53" fmla="*/ 354967 h 606722"/>
              <a:gd name="connsiteX54" fmla="*/ 334454 w 425600"/>
              <a:gd name="connsiteY54" fmla="*/ 318533 h 606722"/>
              <a:gd name="connsiteX55" fmla="*/ 334454 w 425600"/>
              <a:gd name="connsiteY55" fmla="*/ 313467 h 606722"/>
              <a:gd name="connsiteX56" fmla="*/ 334454 w 425600"/>
              <a:gd name="connsiteY56" fmla="*/ 278099 h 606722"/>
              <a:gd name="connsiteX57" fmla="*/ 309175 w 425600"/>
              <a:gd name="connsiteY57" fmla="*/ 252773 h 606722"/>
              <a:gd name="connsiteX58" fmla="*/ 283808 w 425600"/>
              <a:gd name="connsiteY58" fmla="*/ 278099 h 606722"/>
              <a:gd name="connsiteX59" fmla="*/ 283808 w 425600"/>
              <a:gd name="connsiteY59" fmla="*/ 353901 h 606722"/>
              <a:gd name="connsiteX60" fmla="*/ 273750 w 425600"/>
              <a:gd name="connsiteY60" fmla="*/ 364032 h 606722"/>
              <a:gd name="connsiteX61" fmla="*/ 263603 w 425600"/>
              <a:gd name="connsiteY61" fmla="*/ 353901 h 606722"/>
              <a:gd name="connsiteX62" fmla="*/ 263603 w 425600"/>
              <a:gd name="connsiteY62" fmla="*/ 278099 h 606722"/>
              <a:gd name="connsiteX63" fmla="*/ 263603 w 425600"/>
              <a:gd name="connsiteY63" fmla="*/ 273034 h 606722"/>
              <a:gd name="connsiteX64" fmla="*/ 263603 w 425600"/>
              <a:gd name="connsiteY64" fmla="*/ 237666 h 606722"/>
              <a:gd name="connsiteX65" fmla="*/ 238235 w 425600"/>
              <a:gd name="connsiteY65" fmla="*/ 212339 h 606722"/>
              <a:gd name="connsiteX66" fmla="*/ 212956 w 425600"/>
              <a:gd name="connsiteY66" fmla="*/ 235622 h 606722"/>
              <a:gd name="connsiteX67" fmla="*/ 212956 w 425600"/>
              <a:gd name="connsiteY67" fmla="*/ 242731 h 606722"/>
              <a:gd name="connsiteX68" fmla="*/ 212956 w 425600"/>
              <a:gd name="connsiteY68" fmla="*/ 364032 h 606722"/>
              <a:gd name="connsiteX69" fmla="*/ 202809 w 425600"/>
              <a:gd name="connsiteY69" fmla="*/ 374162 h 606722"/>
              <a:gd name="connsiteX70" fmla="*/ 192662 w 425600"/>
              <a:gd name="connsiteY70" fmla="*/ 364032 h 606722"/>
              <a:gd name="connsiteX71" fmla="*/ 192662 w 425600"/>
              <a:gd name="connsiteY71" fmla="*/ 242731 h 606722"/>
              <a:gd name="connsiteX72" fmla="*/ 192662 w 425600"/>
              <a:gd name="connsiteY72" fmla="*/ 237666 h 606722"/>
              <a:gd name="connsiteX73" fmla="*/ 192662 w 425600"/>
              <a:gd name="connsiteY73" fmla="*/ 235622 h 606722"/>
              <a:gd name="connsiteX74" fmla="*/ 192662 w 425600"/>
              <a:gd name="connsiteY74" fmla="*/ 117342 h 606722"/>
              <a:gd name="connsiteX75" fmla="*/ 167383 w 425600"/>
              <a:gd name="connsiteY75" fmla="*/ 91038 h 606722"/>
              <a:gd name="connsiteX76" fmla="*/ 167383 w 425600"/>
              <a:gd name="connsiteY76" fmla="*/ 70777 h 606722"/>
              <a:gd name="connsiteX77" fmla="*/ 212956 w 425600"/>
              <a:gd name="connsiteY77" fmla="*/ 117342 h 606722"/>
              <a:gd name="connsiteX78" fmla="*/ 212956 w 425600"/>
              <a:gd name="connsiteY78" fmla="*/ 200253 h 606722"/>
              <a:gd name="connsiteX79" fmla="*/ 238235 w 425600"/>
              <a:gd name="connsiteY79" fmla="*/ 192167 h 606722"/>
              <a:gd name="connsiteX80" fmla="*/ 283808 w 425600"/>
              <a:gd name="connsiteY80" fmla="*/ 237666 h 606722"/>
              <a:gd name="connsiteX81" fmla="*/ 283808 w 425600"/>
              <a:gd name="connsiteY81" fmla="*/ 240687 h 606722"/>
              <a:gd name="connsiteX82" fmla="*/ 309175 w 425600"/>
              <a:gd name="connsiteY82" fmla="*/ 232600 h 606722"/>
              <a:gd name="connsiteX83" fmla="*/ 354748 w 425600"/>
              <a:gd name="connsiteY83" fmla="*/ 278099 h 606722"/>
              <a:gd name="connsiteX84" fmla="*/ 354748 w 425600"/>
              <a:gd name="connsiteY84" fmla="*/ 281121 h 606722"/>
              <a:gd name="connsiteX85" fmla="*/ 380027 w 425600"/>
              <a:gd name="connsiteY85" fmla="*/ 273034 h 606722"/>
              <a:gd name="connsiteX86" fmla="*/ 425600 w 425600"/>
              <a:gd name="connsiteY86" fmla="*/ 318533 h 606722"/>
              <a:gd name="connsiteX87" fmla="*/ 425600 w 425600"/>
              <a:gd name="connsiteY87" fmla="*/ 452985 h 606722"/>
              <a:gd name="connsiteX88" fmla="*/ 405395 w 425600"/>
              <a:gd name="connsiteY88" fmla="*/ 522745 h 606722"/>
              <a:gd name="connsiteX89" fmla="*/ 403615 w 425600"/>
              <a:gd name="connsiteY89" fmla="*/ 525233 h 606722"/>
              <a:gd name="connsiteX90" fmla="*/ 397295 w 425600"/>
              <a:gd name="connsiteY90" fmla="*/ 545050 h 606722"/>
              <a:gd name="connsiteX91" fmla="*/ 313181 w 425600"/>
              <a:gd name="connsiteY91" fmla="*/ 606722 h 606722"/>
              <a:gd name="connsiteX92" fmla="*/ 223103 w 425600"/>
              <a:gd name="connsiteY92" fmla="*/ 606722 h 606722"/>
              <a:gd name="connsiteX93" fmla="*/ 131957 w 425600"/>
              <a:gd name="connsiteY93" fmla="*/ 525766 h 606722"/>
              <a:gd name="connsiteX94" fmla="*/ 131957 w 425600"/>
              <a:gd name="connsiteY94" fmla="*/ 499551 h 606722"/>
              <a:gd name="connsiteX95" fmla="*/ 81311 w 425600"/>
              <a:gd name="connsiteY95" fmla="*/ 431747 h 606722"/>
              <a:gd name="connsiteX96" fmla="*/ 13486 w 425600"/>
              <a:gd name="connsiteY96" fmla="*/ 336750 h 606722"/>
              <a:gd name="connsiteX97" fmla="*/ 312 w 425600"/>
              <a:gd name="connsiteY97" fmla="*/ 314445 h 606722"/>
              <a:gd name="connsiteX98" fmla="*/ 13486 w 425600"/>
              <a:gd name="connsiteY98" fmla="*/ 289207 h 606722"/>
              <a:gd name="connsiteX99" fmla="*/ 25591 w 425600"/>
              <a:gd name="connsiteY99" fmla="*/ 283164 h 606722"/>
              <a:gd name="connsiteX100" fmla="*/ 121810 w 425600"/>
              <a:gd name="connsiteY100" fmla="*/ 317555 h 606722"/>
              <a:gd name="connsiteX101" fmla="*/ 121810 w 425600"/>
              <a:gd name="connsiteY101" fmla="*/ 117342 h 606722"/>
              <a:gd name="connsiteX102" fmla="*/ 167383 w 425600"/>
              <a:gd name="connsiteY102" fmla="*/ 70777 h 606722"/>
              <a:gd name="connsiteX103" fmla="*/ 236240 w 425600"/>
              <a:gd name="connsiteY103" fmla="*/ 33355 h 606722"/>
              <a:gd name="connsiteX104" fmla="*/ 250400 w 425600"/>
              <a:gd name="connsiteY104" fmla="*/ 33355 h 606722"/>
              <a:gd name="connsiteX105" fmla="*/ 250400 w 425600"/>
              <a:gd name="connsiteY105" fmla="*/ 47577 h 606722"/>
              <a:gd name="connsiteX106" fmla="*/ 230096 w 425600"/>
              <a:gd name="connsiteY106" fmla="*/ 67755 h 606722"/>
              <a:gd name="connsiteX107" fmla="*/ 223060 w 425600"/>
              <a:gd name="connsiteY107" fmla="*/ 70777 h 606722"/>
              <a:gd name="connsiteX108" fmla="*/ 215936 w 425600"/>
              <a:gd name="connsiteY108" fmla="*/ 67755 h 606722"/>
              <a:gd name="connsiteX109" fmla="*/ 215936 w 425600"/>
              <a:gd name="connsiteY109" fmla="*/ 53622 h 606722"/>
              <a:gd name="connsiteX110" fmla="*/ 85318 w 425600"/>
              <a:gd name="connsiteY110" fmla="*/ 33355 h 606722"/>
              <a:gd name="connsiteX111" fmla="*/ 99561 w 425600"/>
              <a:gd name="connsiteY111" fmla="*/ 33355 h 606722"/>
              <a:gd name="connsiteX112" fmla="*/ 119768 w 425600"/>
              <a:gd name="connsiteY112" fmla="*/ 53622 h 606722"/>
              <a:gd name="connsiteX113" fmla="*/ 119768 w 425600"/>
              <a:gd name="connsiteY113" fmla="*/ 67755 h 606722"/>
              <a:gd name="connsiteX114" fmla="*/ 112736 w 425600"/>
              <a:gd name="connsiteY114" fmla="*/ 70777 h 606722"/>
              <a:gd name="connsiteX115" fmla="*/ 105614 w 425600"/>
              <a:gd name="connsiteY115" fmla="*/ 67755 h 606722"/>
              <a:gd name="connsiteX116" fmla="*/ 85318 w 425600"/>
              <a:gd name="connsiteY116" fmla="*/ 47577 h 606722"/>
              <a:gd name="connsiteX117" fmla="*/ 85318 w 425600"/>
              <a:gd name="connsiteY117" fmla="*/ 33355 h 606722"/>
              <a:gd name="connsiteX118" fmla="*/ 172447 w 425600"/>
              <a:gd name="connsiteY118" fmla="*/ 0 h 606722"/>
              <a:gd name="connsiteX119" fmla="*/ 182573 w 425600"/>
              <a:gd name="connsiteY119" fmla="*/ 10137 h 606722"/>
              <a:gd name="connsiteX120" fmla="*/ 182573 w 425600"/>
              <a:gd name="connsiteY120" fmla="*/ 40458 h 606722"/>
              <a:gd name="connsiteX121" fmla="*/ 172447 w 425600"/>
              <a:gd name="connsiteY121" fmla="*/ 50595 h 606722"/>
              <a:gd name="connsiteX122" fmla="*/ 162321 w 425600"/>
              <a:gd name="connsiteY122" fmla="*/ 40458 h 606722"/>
              <a:gd name="connsiteX123" fmla="*/ 162321 w 425600"/>
              <a:gd name="connsiteY123" fmla="*/ 10137 h 606722"/>
              <a:gd name="connsiteX124" fmla="*/ 172447 w 425600"/>
              <a:gd name="connsiteY12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25600" h="606722">
                <a:moveTo>
                  <a:pt x="243291" y="101120"/>
                </a:moveTo>
                <a:lnTo>
                  <a:pt x="273712" y="101120"/>
                </a:lnTo>
                <a:cubicBezTo>
                  <a:pt x="279761" y="101120"/>
                  <a:pt x="283764" y="105121"/>
                  <a:pt x="283764" y="111255"/>
                </a:cubicBezTo>
                <a:cubicBezTo>
                  <a:pt x="283764" y="117301"/>
                  <a:pt x="278783" y="121302"/>
                  <a:pt x="273712" y="121302"/>
                </a:cubicBezTo>
                <a:lnTo>
                  <a:pt x="243291" y="121302"/>
                </a:lnTo>
                <a:cubicBezTo>
                  <a:pt x="237242" y="121302"/>
                  <a:pt x="233239" y="117301"/>
                  <a:pt x="233239" y="111255"/>
                </a:cubicBezTo>
                <a:cubicBezTo>
                  <a:pt x="233239" y="105121"/>
                  <a:pt x="237242" y="101120"/>
                  <a:pt x="243291" y="101120"/>
                </a:cubicBezTo>
                <a:close/>
                <a:moveTo>
                  <a:pt x="62093" y="101120"/>
                </a:moveTo>
                <a:lnTo>
                  <a:pt x="92414" y="101120"/>
                </a:lnTo>
                <a:cubicBezTo>
                  <a:pt x="98461" y="101120"/>
                  <a:pt x="102551" y="105121"/>
                  <a:pt x="102551" y="111255"/>
                </a:cubicBezTo>
                <a:cubicBezTo>
                  <a:pt x="102551" y="117301"/>
                  <a:pt x="97483" y="121302"/>
                  <a:pt x="92414" y="121302"/>
                </a:cubicBezTo>
                <a:lnTo>
                  <a:pt x="62093" y="121302"/>
                </a:lnTo>
                <a:cubicBezTo>
                  <a:pt x="55957" y="121302"/>
                  <a:pt x="51956" y="117301"/>
                  <a:pt x="51956" y="111255"/>
                </a:cubicBezTo>
                <a:cubicBezTo>
                  <a:pt x="51956" y="105121"/>
                  <a:pt x="55957" y="101120"/>
                  <a:pt x="62093" y="101120"/>
                </a:cubicBezTo>
                <a:close/>
                <a:moveTo>
                  <a:pt x="167383" y="91038"/>
                </a:moveTo>
                <a:cubicBezTo>
                  <a:pt x="154210" y="91038"/>
                  <a:pt x="142104" y="103213"/>
                  <a:pt x="142104" y="117342"/>
                </a:cubicBezTo>
                <a:lnTo>
                  <a:pt x="142104" y="353901"/>
                </a:lnTo>
                <a:lnTo>
                  <a:pt x="150204" y="370074"/>
                </a:lnTo>
                <a:cubicBezTo>
                  <a:pt x="153231" y="375140"/>
                  <a:pt x="151183" y="381183"/>
                  <a:pt x="146110" y="383226"/>
                </a:cubicBezTo>
                <a:cubicBezTo>
                  <a:pt x="146110" y="384293"/>
                  <a:pt x="144063" y="384293"/>
                  <a:pt x="142104" y="384293"/>
                </a:cubicBezTo>
                <a:cubicBezTo>
                  <a:pt x="138010" y="384293"/>
                  <a:pt x="134984" y="382249"/>
                  <a:pt x="132936" y="379228"/>
                </a:cubicBezTo>
                <a:lnTo>
                  <a:pt x="122789" y="358966"/>
                </a:lnTo>
                <a:cubicBezTo>
                  <a:pt x="122077" y="357722"/>
                  <a:pt x="121632" y="356389"/>
                  <a:pt x="121454" y="355056"/>
                </a:cubicBezTo>
                <a:lnTo>
                  <a:pt x="108637" y="333729"/>
                </a:lnTo>
                <a:cubicBezTo>
                  <a:pt x="92437" y="305381"/>
                  <a:pt x="54964" y="293295"/>
                  <a:pt x="32712" y="302359"/>
                </a:cubicBezTo>
                <a:cubicBezTo>
                  <a:pt x="30664" y="303337"/>
                  <a:pt x="28617" y="304403"/>
                  <a:pt x="24612" y="306358"/>
                </a:cubicBezTo>
                <a:cubicBezTo>
                  <a:pt x="20517" y="309468"/>
                  <a:pt x="20517" y="311423"/>
                  <a:pt x="20517" y="313467"/>
                </a:cubicBezTo>
                <a:cubicBezTo>
                  <a:pt x="22565" y="315511"/>
                  <a:pt x="25591" y="319510"/>
                  <a:pt x="28617" y="322621"/>
                </a:cubicBezTo>
                <a:cubicBezTo>
                  <a:pt x="43838" y="341815"/>
                  <a:pt x="77216" y="381183"/>
                  <a:pt x="98490" y="420639"/>
                </a:cubicBezTo>
                <a:cubicBezTo>
                  <a:pt x="98490" y="420639"/>
                  <a:pt x="122344" y="457695"/>
                  <a:pt x="146822" y="485777"/>
                </a:cubicBezTo>
                <a:cubicBezTo>
                  <a:pt x="148157" y="486399"/>
                  <a:pt x="149314" y="487287"/>
                  <a:pt x="150204" y="488354"/>
                </a:cubicBezTo>
                <a:cubicBezTo>
                  <a:pt x="152163" y="490398"/>
                  <a:pt x="154210" y="493419"/>
                  <a:pt x="155189" y="495463"/>
                </a:cubicBezTo>
                <a:cubicBezTo>
                  <a:pt x="161330" y="502572"/>
                  <a:pt x="166404" y="509593"/>
                  <a:pt x="173436" y="515724"/>
                </a:cubicBezTo>
                <a:cubicBezTo>
                  <a:pt x="177530" y="519723"/>
                  <a:pt x="178509" y="525766"/>
                  <a:pt x="174504" y="529854"/>
                </a:cubicBezTo>
                <a:cubicBezTo>
                  <a:pt x="172457" y="531898"/>
                  <a:pt x="170409" y="533853"/>
                  <a:pt x="167383" y="533853"/>
                </a:cubicBezTo>
                <a:cubicBezTo>
                  <a:pt x="165336" y="533853"/>
                  <a:pt x="162310" y="532875"/>
                  <a:pt x="161330" y="531898"/>
                </a:cubicBezTo>
                <a:cubicBezTo>
                  <a:pt x="158126" y="529054"/>
                  <a:pt x="155100" y="526121"/>
                  <a:pt x="152163" y="523100"/>
                </a:cubicBezTo>
                <a:lnTo>
                  <a:pt x="152163" y="525766"/>
                </a:lnTo>
                <a:cubicBezTo>
                  <a:pt x="152163" y="567266"/>
                  <a:pt x="187677" y="586461"/>
                  <a:pt x="223103" y="586461"/>
                </a:cubicBezTo>
                <a:lnTo>
                  <a:pt x="313181" y="586461"/>
                </a:lnTo>
                <a:cubicBezTo>
                  <a:pt x="337659" y="586461"/>
                  <a:pt x="367833" y="575175"/>
                  <a:pt x="376200" y="544250"/>
                </a:cubicBezTo>
                <a:cubicBezTo>
                  <a:pt x="373440" y="545139"/>
                  <a:pt x="370325" y="546116"/>
                  <a:pt x="366854" y="547005"/>
                </a:cubicBezTo>
                <a:cubicBezTo>
                  <a:pt x="366854" y="546027"/>
                  <a:pt x="365875" y="546027"/>
                  <a:pt x="364895" y="546027"/>
                </a:cubicBezTo>
                <a:cubicBezTo>
                  <a:pt x="360801" y="546027"/>
                  <a:pt x="356796" y="543006"/>
                  <a:pt x="354748" y="538918"/>
                </a:cubicBezTo>
                <a:cubicBezTo>
                  <a:pt x="353680" y="533853"/>
                  <a:pt x="356796" y="527810"/>
                  <a:pt x="361780" y="526832"/>
                </a:cubicBezTo>
                <a:cubicBezTo>
                  <a:pt x="381095" y="521767"/>
                  <a:pt x="383053" y="518746"/>
                  <a:pt x="389195" y="510659"/>
                </a:cubicBezTo>
                <a:cubicBezTo>
                  <a:pt x="389551" y="510126"/>
                  <a:pt x="389996" y="509593"/>
                  <a:pt x="390530" y="509237"/>
                </a:cubicBezTo>
                <a:cubicBezTo>
                  <a:pt x="395693" y="502661"/>
                  <a:pt x="405395" y="482666"/>
                  <a:pt x="405395" y="452008"/>
                </a:cubicBezTo>
                <a:lnTo>
                  <a:pt x="405395" y="318533"/>
                </a:lnTo>
                <a:cubicBezTo>
                  <a:pt x="405395" y="304403"/>
                  <a:pt x="394269" y="293295"/>
                  <a:pt x="380027" y="293295"/>
                </a:cubicBezTo>
                <a:cubicBezTo>
                  <a:pt x="365875" y="293295"/>
                  <a:pt x="354748" y="304403"/>
                  <a:pt x="354748" y="318533"/>
                </a:cubicBezTo>
                <a:lnTo>
                  <a:pt x="354748" y="354967"/>
                </a:lnTo>
                <a:cubicBezTo>
                  <a:pt x="354748" y="361010"/>
                  <a:pt x="350654" y="365009"/>
                  <a:pt x="344601" y="365009"/>
                </a:cubicBezTo>
                <a:cubicBezTo>
                  <a:pt x="338549" y="365009"/>
                  <a:pt x="334454" y="361010"/>
                  <a:pt x="334454" y="354967"/>
                </a:cubicBezTo>
                <a:lnTo>
                  <a:pt x="334454" y="318533"/>
                </a:lnTo>
                <a:lnTo>
                  <a:pt x="334454" y="313467"/>
                </a:lnTo>
                <a:lnTo>
                  <a:pt x="334454" y="278099"/>
                </a:lnTo>
                <a:cubicBezTo>
                  <a:pt x="334454" y="263970"/>
                  <a:pt x="323328" y="252773"/>
                  <a:pt x="309175" y="252773"/>
                </a:cubicBezTo>
                <a:cubicBezTo>
                  <a:pt x="295023" y="252773"/>
                  <a:pt x="283808" y="263970"/>
                  <a:pt x="283808" y="278099"/>
                </a:cubicBezTo>
                <a:lnTo>
                  <a:pt x="283808" y="353901"/>
                </a:lnTo>
                <a:cubicBezTo>
                  <a:pt x="283808" y="359944"/>
                  <a:pt x="279802" y="364032"/>
                  <a:pt x="273750" y="364032"/>
                </a:cubicBezTo>
                <a:cubicBezTo>
                  <a:pt x="267608" y="364032"/>
                  <a:pt x="263603" y="359944"/>
                  <a:pt x="263603" y="353901"/>
                </a:cubicBezTo>
                <a:lnTo>
                  <a:pt x="263603" y="278099"/>
                </a:lnTo>
                <a:lnTo>
                  <a:pt x="263603" y="273034"/>
                </a:lnTo>
                <a:lnTo>
                  <a:pt x="263603" y="237666"/>
                </a:lnTo>
                <a:cubicBezTo>
                  <a:pt x="263603" y="223447"/>
                  <a:pt x="252476" y="212339"/>
                  <a:pt x="238235" y="212339"/>
                </a:cubicBezTo>
                <a:cubicBezTo>
                  <a:pt x="225061" y="212339"/>
                  <a:pt x="213935" y="222470"/>
                  <a:pt x="212956" y="235622"/>
                </a:cubicBezTo>
                <a:lnTo>
                  <a:pt x="212956" y="242731"/>
                </a:lnTo>
                <a:lnTo>
                  <a:pt x="212956" y="364032"/>
                </a:lnTo>
                <a:cubicBezTo>
                  <a:pt x="212956" y="370074"/>
                  <a:pt x="208862" y="374162"/>
                  <a:pt x="202809" y="374162"/>
                </a:cubicBezTo>
                <a:cubicBezTo>
                  <a:pt x="196756" y="374162"/>
                  <a:pt x="192662" y="370074"/>
                  <a:pt x="192662" y="364032"/>
                </a:cubicBezTo>
                <a:lnTo>
                  <a:pt x="192662" y="242731"/>
                </a:lnTo>
                <a:lnTo>
                  <a:pt x="192662" y="237666"/>
                </a:lnTo>
                <a:lnTo>
                  <a:pt x="192662" y="235622"/>
                </a:lnTo>
                <a:lnTo>
                  <a:pt x="192662" y="117342"/>
                </a:lnTo>
                <a:cubicBezTo>
                  <a:pt x="192662" y="103213"/>
                  <a:pt x="181536" y="91038"/>
                  <a:pt x="167383" y="91038"/>
                </a:cubicBezTo>
                <a:close/>
                <a:moveTo>
                  <a:pt x="167383" y="70777"/>
                </a:moveTo>
                <a:cubicBezTo>
                  <a:pt x="192662" y="70777"/>
                  <a:pt x="212956" y="92016"/>
                  <a:pt x="212956" y="117342"/>
                </a:cubicBezTo>
                <a:lnTo>
                  <a:pt x="212956" y="200253"/>
                </a:lnTo>
                <a:cubicBezTo>
                  <a:pt x="220077" y="195188"/>
                  <a:pt x="229156" y="192167"/>
                  <a:pt x="238235" y="192167"/>
                </a:cubicBezTo>
                <a:cubicBezTo>
                  <a:pt x="263603" y="192167"/>
                  <a:pt x="283808" y="212339"/>
                  <a:pt x="283808" y="237666"/>
                </a:cubicBezTo>
                <a:lnTo>
                  <a:pt x="283808" y="240687"/>
                </a:lnTo>
                <a:cubicBezTo>
                  <a:pt x="290928" y="235622"/>
                  <a:pt x="300007" y="232600"/>
                  <a:pt x="309175" y="232600"/>
                </a:cubicBezTo>
                <a:cubicBezTo>
                  <a:pt x="334454" y="232600"/>
                  <a:pt x="354748" y="252773"/>
                  <a:pt x="354748" y="278099"/>
                </a:cubicBezTo>
                <a:lnTo>
                  <a:pt x="354748" y="281121"/>
                </a:lnTo>
                <a:cubicBezTo>
                  <a:pt x="361869" y="276055"/>
                  <a:pt x="370948" y="273034"/>
                  <a:pt x="380027" y="273034"/>
                </a:cubicBezTo>
                <a:cubicBezTo>
                  <a:pt x="405395" y="273034"/>
                  <a:pt x="425600" y="293295"/>
                  <a:pt x="425600" y="318533"/>
                </a:cubicBezTo>
                <a:lnTo>
                  <a:pt x="425600" y="452985"/>
                </a:lnTo>
                <a:cubicBezTo>
                  <a:pt x="425600" y="487376"/>
                  <a:pt x="414474" y="512703"/>
                  <a:pt x="405395" y="522745"/>
                </a:cubicBezTo>
                <a:cubicBezTo>
                  <a:pt x="404772" y="523633"/>
                  <a:pt x="404149" y="524433"/>
                  <a:pt x="403615" y="525233"/>
                </a:cubicBezTo>
                <a:cubicBezTo>
                  <a:pt x="401745" y="528521"/>
                  <a:pt x="399520" y="534564"/>
                  <a:pt x="397295" y="545050"/>
                </a:cubicBezTo>
                <a:cubicBezTo>
                  <a:pt x="389195" y="582462"/>
                  <a:pt x="355727" y="606722"/>
                  <a:pt x="313181" y="606722"/>
                </a:cubicBezTo>
                <a:lnTo>
                  <a:pt x="223103" y="606722"/>
                </a:lnTo>
                <a:cubicBezTo>
                  <a:pt x="169430" y="606722"/>
                  <a:pt x="131957" y="573309"/>
                  <a:pt x="131957" y="525766"/>
                </a:cubicBezTo>
                <a:lnTo>
                  <a:pt x="131957" y="499551"/>
                </a:lnTo>
                <a:cubicBezTo>
                  <a:pt x="105610" y="470225"/>
                  <a:pt x="82290" y="432813"/>
                  <a:pt x="81311" y="431747"/>
                </a:cubicBezTo>
                <a:cubicBezTo>
                  <a:pt x="61017" y="393357"/>
                  <a:pt x="28617" y="354967"/>
                  <a:pt x="13486" y="336750"/>
                </a:cubicBezTo>
                <a:cubicBezTo>
                  <a:pt x="312" y="321554"/>
                  <a:pt x="-756" y="320577"/>
                  <a:pt x="312" y="314445"/>
                </a:cubicBezTo>
                <a:cubicBezTo>
                  <a:pt x="312" y="310446"/>
                  <a:pt x="-756" y="299338"/>
                  <a:pt x="13486" y="289207"/>
                </a:cubicBezTo>
                <a:cubicBezTo>
                  <a:pt x="16512" y="288230"/>
                  <a:pt x="20517" y="285208"/>
                  <a:pt x="25591" y="283164"/>
                </a:cubicBezTo>
                <a:cubicBezTo>
                  <a:pt x="57990" y="270012"/>
                  <a:pt x="100537" y="286186"/>
                  <a:pt x="121810" y="317555"/>
                </a:cubicBezTo>
                <a:lnTo>
                  <a:pt x="121810" y="117342"/>
                </a:lnTo>
                <a:cubicBezTo>
                  <a:pt x="121810" y="92016"/>
                  <a:pt x="142104" y="70777"/>
                  <a:pt x="167383" y="70777"/>
                </a:cubicBezTo>
                <a:close/>
                <a:moveTo>
                  <a:pt x="236240" y="33355"/>
                </a:moveTo>
                <a:cubicBezTo>
                  <a:pt x="240248" y="29355"/>
                  <a:pt x="246304" y="29355"/>
                  <a:pt x="250400" y="33355"/>
                </a:cubicBezTo>
                <a:cubicBezTo>
                  <a:pt x="254408" y="37444"/>
                  <a:pt x="254408" y="43488"/>
                  <a:pt x="250400" y="47577"/>
                </a:cubicBezTo>
                <a:lnTo>
                  <a:pt x="230096" y="67755"/>
                </a:lnTo>
                <a:cubicBezTo>
                  <a:pt x="228136" y="69799"/>
                  <a:pt x="226088" y="70777"/>
                  <a:pt x="223060" y="70777"/>
                </a:cubicBezTo>
                <a:cubicBezTo>
                  <a:pt x="220032" y="70777"/>
                  <a:pt x="217984" y="69799"/>
                  <a:pt x="215936" y="67755"/>
                </a:cubicBezTo>
                <a:cubicBezTo>
                  <a:pt x="211928" y="63755"/>
                  <a:pt x="211928" y="57710"/>
                  <a:pt x="215936" y="53622"/>
                </a:cubicBezTo>
                <a:close/>
                <a:moveTo>
                  <a:pt x="85318" y="33355"/>
                </a:moveTo>
                <a:cubicBezTo>
                  <a:pt x="89413" y="29355"/>
                  <a:pt x="95466" y="29355"/>
                  <a:pt x="99561" y="33355"/>
                </a:cubicBezTo>
                <a:lnTo>
                  <a:pt x="119768" y="53622"/>
                </a:lnTo>
                <a:cubicBezTo>
                  <a:pt x="123863" y="57710"/>
                  <a:pt x="123863" y="63755"/>
                  <a:pt x="119768" y="67755"/>
                </a:cubicBezTo>
                <a:cubicBezTo>
                  <a:pt x="117721" y="69799"/>
                  <a:pt x="114694" y="70777"/>
                  <a:pt x="112736" y="70777"/>
                </a:cubicBezTo>
                <a:cubicBezTo>
                  <a:pt x="109620" y="70777"/>
                  <a:pt x="107662" y="69799"/>
                  <a:pt x="105614" y="67755"/>
                </a:cubicBezTo>
                <a:lnTo>
                  <a:pt x="85318" y="47577"/>
                </a:lnTo>
                <a:cubicBezTo>
                  <a:pt x="81312" y="43488"/>
                  <a:pt x="81312" y="37444"/>
                  <a:pt x="85318" y="33355"/>
                </a:cubicBezTo>
                <a:close/>
                <a:moveTo>
                  <a:pt x="172447" y="0"/>
                </a:moveTo>
                <a:cubicBezTo>
                  <a:pt x="178487" y="0"/>
                  <a:pt x="182573" y="4090"/>
                  <a:pt x="182573" y="10137"/>
                </a:cubicBezTo>
                <a:lnTo>
                  <a:pt x="182573" y="40458"/>
                </a:lnTo>
                <a:cubicBezTo>
                  <a:pt x="182573" y="46505"/>
                  <a:pt x="178487" y="50595"/>
                  <a:pt x="172447" y="50595"/>
                </a:cubicBezTo>
                <a:cubicBezTo>
                  <a:pt x="166407" y="50595"/>
                  <a:pt x="162321" y="46505"/>
                  <a:pt x="162321" y="40458"/>
                </a:cubicBezTo>
                <a:lnTo>
                  <a:pt x="162321" y="10137"/>
                </a:lnTo>
                <a:cubicBezTo>
                  <a:pt x="162321" y="4090"/>
                  <a:pt x="166407" y="0"/>
                  <a:pt x="172447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zh-CN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59434" y="1900187"/>
            <a:ext cx="20162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表明我是谁</a:t>
            </a:r>
            <a:endParaRPr kumimoji="0" lang="zh-CN" altLang="en-US" sz="28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1496" y="1900455"/>
            <a:ext cx="2103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表明我是谁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3" name="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9096" y="-911425"/>
            <a:ext cx="609600" cy="609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793" y="2874715"/>
            <a:ext cx="2286000" cy="2286000"/>
          </a:xfrm>
          <a:prstGeom prst="rect">
            <a:avLst/>
          </a:prstGeom>
        </p:spPr>
      </p:pic>
      <p:pic>
        <p:nvPicPr>
          <p:cNvPr id="8" name="图片 2" descr="16898219913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925" y="2237105"/>
            <a:ext cx="4895215" cy="2810510"/>
          </a:xfrm>
          <a:prstGeom prst="rect">
            <a:avLst/>
          </a:prstGeom>
        </p:spPr>
      </p:pic>
    </p:spTree>
  </p:cSld>
  <p:clrMapOvr>
    <a:masterClrMapping/>
  </p:clrMapOvr>
  <p:transition spd="slow" advClick="0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6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57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38"/>
                            </p:stCondLst>
                            <p:childTnLst>
                              <p:par>
                                <p:cTn id="22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38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38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38"/>
                            </p:stCondLst>
                            <p:childTnLst>
                              <p:par>
                                <p:cTn id="3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38"/>
                            </p:stCondLst>
                            <p:childTnLst>
                              <p:par>
                                <p:cTn id="3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4213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4213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 numSld="999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8" grpId="0" animBg="1"/>
      <p:bldP spid="79" grpId="0"/>
      <p:bldP spid="18" grpId="0" animBg="1"/>
      <p:bldP spid="19" grpId="0"/>
      <p:bldP spid="23" grpId="0" bldLvl="0" animBg="1"/>
      <p:bldP spid="23" grpId="1" bldLvl="0" animBg="1"/>
      <p:bldP spid="23" grpId="2" bldLvl="0" animBg="1"/>
      <p:bldP spid="26" grpId="0"/>
      <p:bldP spid="27" grpId="0"/>
      <p:bldP spid="27" grpId="1"/>
      <p:bldP spid="2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496" y="398953"/>
            <a:ext cx="399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河南省全程电子化流程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0" y="6185197"/>
            <a:ext cx="12192000" cy="553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19976" y="6239576"/>
            <a:ext cx="1203636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b="1" spc="8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申请人通过“河南掌上登记</a:t>
            </a:r>
            <a:r>
              <a:rPr lang="en-US" altLang="zh-CN" sz="1600" b="1" spc="8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APP”</a:t>
            </a:r>
            <a:r>
              <a:rPr lang="zh-CN" altLang="en-US" sz="1600" b="1" spc="8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，经过实名手机短信和 “刷脸”，系统就可以自动与公安部人口库实时比对，验证身份。</a:t>
            </a:r>
            <a:endParaRPr kumimoji="0" lang="en-US" altLang="zh-CN" sz="1600" b="1" i="0" u="none" strike="noStrike" kern="1200" cap="none" spc="8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2" name=" 167"/>
          <p:cNvSpPr/>
          <p:nvPr/>
        </p:nvSpPr>
        <p:spPr bwMode="auto">
          <a:xfrm>
            <a:off x="2391630" y="1327779"/>
            <a:ext cx="1863864" cy="4730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实名认证</a:t>
            </a:r>
            <a:endParaRPr lang="zh-CN" altLang="en-US" b="1" noProof="1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 167"/>
          <p:cNvSpPr/>
          <p:nvPr/>
        </p:nvSpPr>
        <p:spPr bwMode="auto">
          <a:xfrm>
            <a:off x="4273842" y="1320927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网上填报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 167"/>
          <p:cNvSpPr/>
          <p:nvPr/>
        </p:nvSpPr>
        <p:spPr bwMode="auto">
          <a:xfrm>
            <a:off x="6153507" y="1321892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电子签名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 167"/>
          <p:cNvSpPr/>
          <p:nvPr/>
        </p:nvSpPr>
        <p:spPr bwMode="auto">
          <a:xfrm>
            <a:off x="8033173" y="1322857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内网审核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 167"/>
          <p:cNvSpPr/>
          <p:nvPr/>
        </p:nvSpPr>
        <p:spPr bwMode="auto">
          <a:xfrm>
            <a:off x="9912837" y="1322856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网上发照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 167"/>
          <p:cNvSpPr/>
          <p:nvPr/>
        </p:nvSpPr>
        <p:spPr bwMode="auto">
          <a:xfrm>
            <a:off x="512027" y="1326387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用户注册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296389" y="1888598"/>
            <a:ext cx="20162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证明我是我</a:t>
            </a:r>
            <a:endParaRPr kumimoji="0" lang="zh-CN" altLang="en-US" sz="28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96389" y="1888516"/>
            <a:ext cx="2103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证明我是我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31" name="Picture 12" descr="C:\Users\xiaoqi-win8\AppData\Roaming\feiq\RichOle\4127921164.bmp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61" y="2099415"/>
            <a:ext cx="4813297" cy="290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7" y="2618623"/>
            <a:ext cx="2179517" cy="29779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33" name="组合 32"/>
          <p:cNvGrpSpPr/>
          <p:nvPr/>
        </p:nvGrpSpPr>
        <p:grpSpPr>
          <a:xfrm>
            <a:off x="6394212" y="5164238"/>
            <a:ext cx="5141786" cy="829294"/>
            <a:chOff x="8653198" y="1184908"/>
            <a:chExt cx="5141786" cy="829294"/>
          </a:xfrm>
        </p:grpSpPr>
        <p:sp>
          <p:nvSpPr>
            <p:cNvPr id="34" name="文本框 33"/>
            <p:cNvSpPr txBox="1"/>
            <p:nvPr/>
          </p:nvSpPr>
          <p:spPr>
            <a:xfrm>
              <a:off x="8978899" y="1184908"/>
              <a:ext cx="4816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spc="3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“刷脸”认证</a:t>
              </a:r>
              <a:endParaRPr lang="zh-CN" altLang="en-US" sz="2400" b="1" spc="3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978900" y="1636791"/>
              <a:ext cx="3775393" cy="377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lvl="0" indent="0" defTabSz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系统自动与公安部人口库实时比对，验证身份</a:t>
              </a:r>
              <a:endParaRPr lang="zh-CN" altLang="en-US" sz="1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9045575" y="1595515"/>
              <a:ext cx="237971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9045575" y="1644435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15"/>
            <p:cNvSpPr>
              <a:spLocks noEditPoints="1"/>
            </p:cNvSpPr>
            <p:nvPr/>
          </p:nvSpPr>
          <p:spPr bwMode="auto">
            <a:xfrm>
              <a:off x="8653198" y="1246755"/>
              <a:ext cx="236393" cy="236393"/>
            </a:xfrm>
            <a:custGeom>
              <a:avLst/>
              <a:gdLst>
                <a:gd name="T0" fmla="*/ 41 w 41"/>
                <a:gd name="T1" fmla="*/ 34 h 41"/>
                <a:gd name="T2" fmla="*/ 33 w 41"/>
                <a:gd name="T3" fmla="*/ 41 h 41"/>
                <a:gd name="T4" fmla="*/ 8 w 41"/>
                <a:gd name="T5" fmla="*/ 41 h 41"/>
                <a:gd name="T6" fmla="*/ 0 w 41"/>
                <a:gd name="T7" fmla="*/ 34 h 41"/>
                <a:gd name="T8" fmla="*/ 0 w 41"/>
                <a:gd name="T9" fmla="*/ 8 h 41"/>
                <a:gd name="T10" fmla="*/ 8 w 41"/>
                <a:gd name="T11" fmla="*/ 0 h 41"/>
                <a:gd name="T12" fmla="*/ 33 w 41"/>
                <a:gd name="T13" fmla="*/ 0 h 41"/>
                <a:gd name="T14" fmla="*/ 41 w 41"/>
                <a:gd name="T15" fmla="*/ 8 h 41"/>
                <a:gd name="T16" fmla="*/ 41 w 41"/>
                <a:gd name="T17" fmla="*/ 34 h 41"/>
                <a:gd name="T18" fmla="*/ 29 w 41"/>
                <a:gd name="T19" fmla="*/ 20 h 41"/>
                <a:gd name="T20" fmla="*/ 21 w 41"/>
                <a:gd name="T21" fmla="*/ 12 h 41"/>
                <a:gd name="T22" fmla="*/ 7 w 41"/>
                <a:gd name="T23" fmla="*/ 27 h 41"/>
                <a:gd name="T24" fmla="*/ 7 w 41"/>
                <a:gd name="T25" fmla="*/ 34 h 41"/>
                <a:gd name="T26" fmla="*/ 15 w 41"/>
                <a:gd name="T27" fmla="*/ 34 h 41"/>
                <a:gd name="T28" fmla="*/ 29 w 41"/>
                <a:gd name="T29" fmla="*/ 20 h 41"/>
                <a:gd name="T30" fmla="*/ 15 w 41"/>
                <a:gd name="T31" fmla="*/ 30 h 41"/>
                <a:gd name="T32" fmla="*/ 14 w 41"/>
                <a:gd name="T33" fmla="*/ 32 h 41"/>
                <a:gd name="T34" fmla="*/ 12 w 41"/>
                <a:gd name="T35" fmla="*/ 32 h 41"/>
                <a:gd name="T36" fmla="*/ 12 w 41"/>
                <a:gd name="T37" fmla="*/ 29 h 41"/>
                <a:gd name="T38" fmla="*/ 9 w 41"/>
                <a:gd name="T39" fmla="*/ 29 h 41"/>
                <a:gd name="T40" fmla="*/ 9 w 41"/>
                <a:gd name="T41" fmla="*/ 28 h 41"/>
                <a:gd name="T42" fmla="*/ 11 w 41"/>
                <a:gd name="T43" fmla="*/ 26 h 41"/>
                <a:gd name="T44" fmla="*/ 15 w 41"/>
                <a:gd name="T45" fmla="*/ 30 h 41"/>
                <a:gd name="T46" fmla="*/ 22 w 41"/>
                <a:gd name="T47" fmla="*/ 17 h 41"/>
                <a:gd name="T48" fmla="*/ 14 w 41"/>
                <a:gd name="T49" fmla="*/ 24 h 41"/>
                <a:gd name="T50" fmla="*/ 13 w 41"/>
                <a:gd name="T51" fmla="*/ 25 h 41"/>
                <a:gd name="T52" fmla="*/ 13 w 41"/>
                <a:gd name="T53" fmla="*/ 24 h 41"/>
                <a:gd name="T54" fmla="*/ 21 w 41"/>
                <a:gd name="T55" fmla="*/ 16 h 41"/>
                <a:gd name="T56" fmla="*/ 22 w 41"/>
                <a:gd name="T57" fmla="*/ 16 h 41"/>
                <a:gd name="T58" fmla="*/ 22 w 41"/>
                <a:gd name="T59" fmla="*/ 17 h 41"/>
                <a:gd name="T60" fmla="*/ 33 w 41"/>
                <a:gd name="T61" fmla="*/ 16 h 41"/>
                <a:gd name="T62" fmla="*/ 33 w 41"/>
                <a:gd name="T63" fmla="*/ 12 h 41"/>
                <a:gd name="T64" fmla="*/ 29 w 41"/>
                <a:gd name="T65" fmla="*/ 8 h 41"/>
                <a:gd name="T66" fmla="*/ 26 w 41"/>
                <a:gd name="T67" fmla="*/ 8 h 41"/>
                <a:gd name="T68" fmla="*/ 23 w 41"/>
                <a:gd name="T69" fmla="*/ 10 h 41"/>
                <a:gd name="T70" fmla="*/ 31 w 41"/>
                <a:gd name="T71" fmla="*/ 18 h 41"/>
                <a:gd name="T72" fmla="*/ 33 w 41"/>
                <a:gd name="T73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" h="41">
                  <a:moveTo>
                    <a:pt x="41" y="34"/>
                  </a:moveTo>
                  <a:cubicBezTo>
                    <a:pt x="41" y="38"/>
                    <a:pt x="38" y="41"/>
                    <a:pt x="33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1"/>
                    <a:pt x="0" y="38"/>
                    <a:pt x="0" y="3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41" y="4"/>
                    <a:pt x="41" y="8"/>
                  </a:cubicBezTo>
                  <a:lnTo>
                    <a:pt x="41" y="34"/>
                  </a:lnTo>
                  <a:close/>
                  <a:moveTo>
                    <a:pt x="29" y="20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5" y="34"/>
                    <a:pt x="15" y="34"/>
                    <a:pt x="15" y="34"/>
                  </a:cubicBezTo>
                  <a:lnTo>
                    <a:pt x="29" y="20"/>
                  </a:lnTo>
                  <a:close/>
                  <a:moveTo>
                    <a:pt x="15" y="30"/>
                  </a:moveTo>
                  <a:cubicBezTo>
                    <a:pt x="14" y="32"/>
                    <a:pt x="14" y="32"/>
                    <a:pt x="14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6"/>
                    <a:pt x="11" y="26"/>
                    <a:pt x="11" y="26"/>
                  </a:cubicBezTo>
                  <a:lnTo>
                    <a:pt x="15" y="30"/>
                  </a:lnTo>
                  <a:close/>
                  <a:moveTo>
                    <a:pt x="22" y="17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7"/>
                  </a:cubicBezTo>
                  <a:close/>
                  <a:moveTo>
                    <a:pt x="33" y="16"/>
                  </a:moveTo>
                  <a:cubicBezTo>
                    <a:pt x="34" y="15"/>
                    <a:pt x="34" y="13"/>
                    <a:pt x="33" y="12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7"/>
                    <a:pt x="27" y="7"/>
                    <a:pt x="26" y="8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18"/>
                    <a:pt x="31" y="18"/>
                    <a:pt x="31" y="18"/>
                  </a:cubicBezTo>
                  <a:lnTo>
                    <a:pt x="33" y="1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91833" y="-1029808"/>
            <a:ext cx="609600" cy="6096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12445" y="3018790"/>
            <a:ext cx="2179320" cy="2662555"/>
            <a:chOff x="807" y="4754"/>
            <a:chExt cx="3432" cy="4193"/>
          </a:xfrm>
        </p:grpSpPr>
        <p:pic>
          <p:nvPicPr>
            <p:cNvPr id="7" name="图片 3" descr="1689822168458"/>
            <p:cNvPicPr>
              <a:picLocks noChangeAspect="1"/>
            </p:cNvPicPr>
            <p:nvPr/>
          </p:nvPicPr>
          <p:blipFill>
            <a:blip r:embed="rId6"/>
            <a:srcRect l="20858" t="6110" r="22122" b="15872"/>
            <a:stretch>
              <a:fillRect/>
            </a:stretch>
          </p:blipFill>
          <p:spPr>
            <a:xfrm>
              <a:off x="807" y="4754"/>
              <a:ext cx="3432" cy="364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812" y="8223"/>
              <a:ext cx="34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1200">
                  <a:solidFill>
                    <a:srgbClr val="FF0000"/>
                  </a:solidFill>
                </a:rPr>
                <a:t>请使用手机浏览器下载！切勿使用微信扫码！</a:t>
              </a:r>
              <a:endParaRPr lang="zh-CN" altLang="zh-CN" sz="1200">
                <a:solidFill>
                  <a:srgbClr val="FF0000"/>
                </a:solidFill>
              </a:endParaRPr>
            </a:p>
          </p:txBody>
        </p:sp>
      </p:grpSp>
      <p:pic>
        <p:nvPicPr>
          <p:cNvPr id="9" name="图片 4" descr="河南掌上登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625" y="2993390"/>
            <a:ext cx="2019300" cy="1962150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7693" y="2617788"/>
            <a:ext cx="2830195" cy="2830195"/>
          </a:xfrm>
          <a:prstGeom prst="rect">
            <a:avLst/>
          </a:prstGeom>
        </p:spPr>
      </p:pic>
    </p:spTree>
  </p:cSld>
  <p:clrMapOvr>
    <a:masterClrMapping/>
  </p:clrMapOvr>
  <p:transition spd="slow" advClick="0" advTm="21500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6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57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491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35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26"/>
                                </p:stCondLst>
                                <p:childTnLst>
                                  <p:par>
                                    <p:cTn id="30" presetID="35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1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26"/>
                                </p:stCondLst>
                                <p:childTnLst>
                                  <p:par>
                                    <p:cTn id="33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26"/>
                                </p:stCondLst>
                                <p:childTnLst>
                                  <p:par>
                                    <p:cTn id="3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8" fill="hold" nodeType="afterEffect" p14:presetBounceEnd="33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4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5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 numSld="999">
                    <p:cTn id="5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78" grpId="0" animBg="1"/>
          <p:bldP spid="79" grpId="0"/>
          <p:bldP spid="22" grpId="0" animBg="1"/>
          <p:bldP spid="29" grpId="0"/>
          <p:bldP spid="30" grpId="0"/>
          <p:bldP spid="30" grpId="1"/>
          <p:bldP spid="30" grpId="2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6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57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491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35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26"/>
                                </p:stCondLst>
                                <p:childTnLst>
                                  <p:par>
                                    <p:cTn id="30" presetID="35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1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26"/>
                                </p:stCondLst>
                                <p:childTnLst>
                                  <p:par>
                                    <p:cTn id="33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26"/>
                                </p:stCondLst>
                                <p:childTnLst>
                                  <p:par>
                                    <p:cTn id="3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8" fill="hold" nodeType="after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 numSld="999">
                    <p:cTn id="5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78" grpId="0" animBg="1"/>
          <p:bldP spid="79" grpId="0"/>
          <p:bldP spid="22" grpId="0" animBg="1"/>
          <p:bldP spid="29" grpId="0"/>
          <p:bldP spid="30" grpId="0"/>
          <p:bldP spid="30" grpId="1"/>
          <p:bldP spid="30" grpId="2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496" y="398953"/>
            <a:ext cx="399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河南省全程电子化流程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0" y="6185197"/>
            <a:ext cx="12192000" cy="553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09096" y="6254447"/>
            <a:ext cx="1092196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b="1" spc="8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根据需要选择要办理的登记业务，按照系统流程，填报和提交相应信息即可，流程简单，清晰明了。</a:t>
            </a:r>
            <a:endParaRPr kumimoji="0" lang="en-US" altLang="zh-CN" sz="1600" b="1" i="0" u="none" strike="noStrike" kern="1200" cap="none" spc="8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226025" y="1772354"/>
            <a:ext cx="20162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说明要干啥</a:t>
            </a:r>
            <a:endParaRPr kumimoji="0" lang="zh-CN" altLang="en-US" sz="2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226025" y="1774444"/>
            <a:ext cx="2103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说明要干啥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3" name=" 167"/>
          <p:cNvSpPr/>
          <p:nvPr/>
        </p:nvSpPr>
        <p:spPr bwMode="auto">
          <a:xfrm>
            <a:off x="2430401" y="1236881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实名认证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 167"/>
          <p:cNvSpPr/>
          <p:nvPr/>
        </p:nvSpPr>
        <p:spPr bwMode="auto">
          <a:xfrm>
            <a:off x="4312613" y="1230029"/>
            <a:ext cx="1863864" cy="4730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网上填报</a:t>
            </a:r>
            <a:endParaRPr lang="zh-CN" altLang="en-US" b="1" noProof="1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 167"/>
          <p:cNvSpPr/>
          <p:nvPr/>
        </p:nvSpPr>
        <p:spPr bwMode="auto">
          <a:xfrm>
            <a:off x="6192278" y="1230994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电子签名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 167"/>
          <p:cNvSpPr/>
          <p:nvPr/>
        </p:nvSpPr>
        <p:spPr bwMode="auto">
          <a:xfrm>
            <a:off x="8071944" y="1231959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内网审核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 167"/>
          <p:cNvSpPr/>
          <p:nvPr/>
        </p:nvSpPr>
        <p:spPr bwMode="auto">
          <a:xfrm>
            <a:off x="9951608" y="1231958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网上发照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 167"/>
          <p:cNvSpPr/>
          <p:nvPr/>
        </p:nvSpPr>
        <p:spPr bwMode="auto">
          <a:xfrm>
            <a:off x="550798" y="1235489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用户注册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 167"/>
          <p:cNvSpPr/>
          <p:nvPr/>
        </p:nvSpPr>
        <p:spPr bwMode="auto">
          <a:xfrm>
            <a:off x="630310" y="2371676"/>
            <a:ext cx="2298048" cy="1222794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noProof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在线填报</a:t>
            </a:r>
            <a:endParaRPr lang="en-US" altLang="zh-CN" sz="3200" b="1" noProof="1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noProof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企业信息</a:t>
            </a:r>
            <a:endParaRPr lang="zh-CN" altLang="en-US" sz="3200" b="1" noProof="1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89" y="2371676"/>
            <a:ext cx="7100642" cy="3606361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3573889" y="5503603"/>
            <a:ext cx="7530305" cy="426622"/>
            <a:chOff x="120793" y="5049768"/>
            <a:chExt cx="7530305" cy="426622"/>
          </a:xfrm>
        </p:grpSpPr>
        <p:sp>
          <p:nvSpPr>
            <p:cNvPr id="46" name="箭头: 五边形 45"/>
            <p:cNvSpPr/>
            <p:nvPr/>
          </p:nvSpPr>
          <p:spPr>
            <a:xfrm>
              <a:off x="6126721" y="5053228"/>
              <a:ext cx="1524377" cy="423162"/>
            </a:xfrm>
            <a:prstGeom prst="homePlate">
              <a:avLst/>
            </a:prstGeom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申请材料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箭头: 五边形 46"/>
            <p:cNvSpPr/>
            <p:nvPr/>
          </p:nvSpPr>
          <p:spPr>
            <a:xfrm>
              <a:off x="4825889" y="5049768"/>
              <a:ext cx="1524377" cy="423162"/>
            </a:xfrm>
            <a:prstGeom prst="homePlate">
              <a:avLst/>
            </a:prstGeom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…….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箭头: 五边形 47"/>
            <p:cNvSpPr/>
            <p:nvPr/>
          </p:nvSpPr>
          <p:spPr>
            <a:xfrm>
              <a:off x="2601496" y="5049768"/>
              <a:ext cx="2644625" cy="423162"/>
            </a:xfrm>
            <a:prstGeom prst="homePlate">
              <a:avLst/>
            </a:prstGeom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董事、监事、经理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箭头: 五边形 48"/>
            <p:cNvSpPr/>
            <p:nvPr/>
          </p:nvSpPr>
          <p:spPr>
            <a:xfrm>
              <a:off x="1384694" y="5049768"/>
              <a:ext cx="1491916" cy="423162"/>
            </a:xfrm>
            <a:prstGeom prst="homePlate">
              <a:avLst/>
            </a:prstGeom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股东信息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箭头: 五边形 49"/>
            <p:cNvSpPr/>
            <p:nvPr/>
          </p:nvSpPr>
          <p:spPr>
            <a:xfrm>
              <a:off x="120793" y="5049768"/>
              <a:ext cx="1491916" cy="423162"/>
            </a:xfrm>
            <a:prstGeom prst="homePlate">
              <a:avLst/>
            </a:prstGeom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基本信息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90" y="2415160"/>
            <a:ext cx="4691982" cy="3593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09" y="3692037"/>
            <a:ext cx="2286000" cy="2286000"/>
          </a:xfrm>
          <a:prstGeom prst="rect">
            <a:avLst/>
          </a:prstGeom>
        </p:spPr>
      </p:pic>
      <p:pic>
        <p:nvPicPr>
          <p:cNvPr id="6" name="2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839156" y="-828651"/>
            <a:ext cx="609600" cy="6096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487581" y="2443482"/>
            <a:ext cx="3363985" cy="3536940"/>
            <a:chOff x="3182435" y="2397081"/>
            <a:chExt cx="3363985" cy="353694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725" y="2397081"/>
              <a:ext cx="2702300" cy="2702300"/>
            </a:xfrm>
            <a:prstGeom prst="rect">
              <a:avLst/>
            </a:prstGeom>
          </p:spPr>
        </p:pic>
        <p:grpSp>
          <p:nvGrpSpPr>
            <p:cNvPr id="12" name="Group 8"/>
            <p:cNvGrpSpPr>
              <a:grpSpLocks noChangeAspect="1"/>
            </p:cNvGrpSpPr>
            <p:nvPr/>
          </p:nvGrpSpPr>
          <p:grpSpPr bwMode="auto">
            <a:xfrm>
              <a:off x="3182435" y="5132086"/>
              <a:ext cx="802847" cy="801935"/>
              <a:chOff x="-789" y="2680"/>
              <a:chExt cx="1761" cy="1759"/>
            </a:xfrm>
          </p:grpSpPr>
          <p:sp>
            <p:nvSpPr>
              <p:cNvPr id="1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-789" y="2680"/>
                <a:ext cx="1761" cy="1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9"/>
              <p:cNvSpPr>
                <a:spLocks noEditPoints="1"/>
              </p:cNvSpPr>
              <p:nvPr/>
            </p:nvSpPr>
            <p:spPr bwMode="auto">
              <a:xfrm>
                <a:off x="-789" y="2680"/>
                <a:ext cx="1758" cy="1756"/>
              </a:xfrm>
              <a:custGeom>
                <a:avLst/>
                <a:gdLst>
                  <a:gd name="T0" fmla="*/ 0 w 1758"/>
                  <a:gd name="T1" fmla="*/ 0 h 1756"/>
                  <a:gd name="T2" fmla="*/ 0 w 1758"/>
                  <a:gd name="T3" fmla="*/ 1756 h 1756"/>
                  <a:gd name="T4" fmla="*/ 1758 w 1758"/>
                  <a:gd name="T5" fmla="*/ 1756 h 1756"/>
                  <a:gd name="T6" fmla="*/ 1758 w 1758"/>
                  <a:gd name="T7" fmla="*/ 0 h 1756"/>
                  <a:gd name="T8" fmla="*/ 0 w 1758"/>
                  <a:gd name="T9" fmla="*/ 0 h 1756"/>
                  <a:gd name="T10" fmla="*/ 107 w 1758"/>
                  <a:gd name="T11" fmla="*/ 1649 h 1756"/>
                  <a:gd name="T12" fmla="*/ 107 w 1758"/>
                  <a:gd name="T13" fmla="*/ 447 h 1756"/>
                  <a:gd name="T14" fmla="*/ 1651 w 1758"/>
                  <a:gd name="T15" fmla="*/ 447 h 1756"/>
                  <a:gd name="T16" fmla="*/ 1651 w 1758"/>
                  <a:gd name="T17" fmla="*/ 1649 h 1756"/>
                  <a:gd name="T18" fmla="*/ 107 w 1758"/>
                  <a:gd name="T19" fmla="*/ 1649 h 1756"/>
                  <a:gd name="T20" fmla="*/ 107 w 1758"/>
                  <a:gd name="T21" fmla="*/ 1649 h 1756"/>
                  <a:gd name="T22" fmla="*/ 107 w 1758"/>
                  <a:gd name="T23" fmla="*/ 348 h 1756"/>
                  <a:gd name="T24" fmla="*/ 107 w 1758"/>
                  <a:gd name="T25" fmla="*/ 107 h 1756"/>
                  <a:gd name="T26" fmla="*/ 1651 w 1758"/>
                  <a:gd name="T27" fmla="*/ 107 h 1756"/>
                  <a:gd name="T28" fmla="*/ 1651 w 1758"/>
                  <a:gd name="T29" fmla="*/ 348 h 1756"/>
                  <a:gd name="T30" fmla="*/ 107 w 1758"/>
                  <a:gd name="T31" fmla="*/ 348 h 1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8" h="1756">
                    <a:moveTo>
                      <a:pt x="0" y="0"/>
                    </a:moveTo>
                    <a:lnTo>
                      <a:pt x="0" y="1756"/>
                    </a:lnTo>
                    <a:lnTo>
                      <a:pt x="1758" y="1756"/>
                    </a:lnTo>
                    <a:lnTo>
                      <a:pt x="1758" y="0"/>
                    </a:lnTo>
                    <a:lnTo>
                      <a:pt x="0" y="0"/>
                    </a:lnTo>
                    <a:close/>
                    <a:moveTo>
                      <a:pt x="107" y="1649"/>
                    </a:moveTo>
                    <a:lnTo>
                      <a:pt x="107" y="447"/>
                    </a:lnTo>
                    <a:lnTo>
                      <a:pt x="1651" y="447"/>
                    </a:lnTo>
                    <a:lnTo>
                      <a:pt x="1651" y="1649"/>
                    </a:lnTo>
                    <a:lnTo>
                      <a:pt x="107" y="1649"/>
                    </a:lnTo>
                    <a:lnTo>
                      <a:pt x="107" y="1649"/>
                    </a:lnTo>
                    <a:close/>
                    <a:moveTo>
                      <a:pt x="107" y="348"/>
                    </a:moveTo>
                    <a:lnTo>
                      <a:pt x="107" y="107"/>
                    </a:lnTo>
                    <a:lnTo>
                      <a:pt x="1651" y="107"/>
                    </a:lnTo>
                    <a:lnTo>
                      <a:pt x="1651" y="348"/>
                    </a:lnTo>
                    <a:lnTo>
                      <a:pt x="107" y="348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0"/>
              <p:cNvSpPr>
                <a:spLocks noEditPoints="1"/>
              </p:cNvSpPr>
              <p:nvPr/>
            </p:nvSpPr>
            <p:spPr bwMode="auto">
              <a:xfrm>
                <a:off x="-631" y="2854"/>
                <a:ext cx="466" cy="123"/>
              </a:xfrm>
              <a:custGeom>
                <a:avLst/>
                <a:gdLst>
                  <a:gd name="T0" fmla="*/ 0 w 174"/>
                  <a:gd name="T1" fmla="*/ 23 h 46"/>
                  <a:gd name="T2" fmla="*/ 23 w 174"/>
                  <a:gd name="T3" fmla="*/ 46 h 46"/>
                  <a:gd name="T4" fmla="*/ 46 w 174"/>
                  <a:gd name="T5" fmla="*/ 23 h 46"/>
                  <a:gd name="T6" fmla="*/ 23 w 174"/>
                  <a:gd name="T7" fmla="*/ 0 h 46"/>
                  <a:gd name="T8" fmla="*/ 0 w 174"/>
                  <a:gd name="T9" fmla="*/ 23 h 46"/>
                  <a:gd name="T10" fmla="*/ 65 w 174"/>
                  <a:gd name="T11" fmla="*/ 23 h 46"/>
                  <a:gd name="T12" fmla="*/ 88 w 174"/>
                  <a:gd name="T13" fmla="*/ 46 h 46"/>
                  <a:gd name="T14" fmla="*/ 111 w 174"/>
                  <a:gd name="T15" fmla="*/ 23 h 46"/>
                  <a:gd name="T16" fmla="*/ 88 w 174"/>
                  <a:gd name="T17" fmla="*/ 0 h 46"/>
                  <a:gd name="T18" fmla="*/ 65 w 174"/>
                  <a:gd name="T19" fmla="*/ 23 h 46"/>
                  <a:gd name="T20" fmla="*/ 128 w 174"/>
                  <a:gd name="T21" fmla="*/ 23 h 46"/>
                  <a:gd name="T22" fmla="*/ 151 w 174"/>
                  <a:gd name="T23" fmla="*/ 46 h 46"/>
                  <a:gd name="T24" fmla="*/ 174 w 174"/>
                  <a:gd name="T25" fmla="*/ 23 h 46"/>
                  <a:gd name="T26" fmla="*/ 151 w 174"/>
                  <a:gd name="T27" fmla="*/ 0 h 46"/>
                  <a:gd name="T28" fmla="*/ 128 w 174"/>
                  <a:gd name="T29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4" h="46">
                    <a:moveTo>
                      <a:pt x="0" y="23"/>
                    </a:move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  <a:moveTo>
                      <a:pt x="65" y="23"/>
                    </a:moveTo>
                    <a:cubicBezTo>
                      <a:pt x="65" y="36"/>
                      <a:pt x="75" y="46"/>
                      <a:pt x="88" y="46"/>
                    </a:cubicBezTo>
                    <a:cubicBezTo>
                      <a:pt x="101" y="46"/>
                      <a:pt x="111" y="36"/>
                      <a:pt x="111" y="23"/>
                    </a:cubicBezTo>
                    <a:cubicBezTo>
                      <a:pt x="111" y="10"/>
                      <a:pt x="101" y="0"/>
                      <a:pt x="88" y="0"/>
                    </a:cubicBezTo>
                    <a:cubicBezTo>
                      <a:pt x="75" y="0"/>
                      <a:pt x="65" y="10"/>
                      <a:pt x="65" y="23"/>
                    </a:cubicBezTo>
                    <a:close/>
                    <a:moveTo>
                      <a:pt x="128" y="23"/>
                    </a:moveTo>
                    <a:cubicBezTo>
                      <a:pt x="128" y="36"/>
                      <a:pt x="138" y="46"/>
                      <a:pt x="151" y="46"/>
                    </a:cubicBezTo>
                    <a:cubicBezTo>
                      <a:pt x="164" y="46"/>
                      <a:pt x="174" y="36"/>
                      <a:pt x="174" y="23"/>
                    </a:cubicBezTo>
                    <a:cubicBezTo>
                      <a:pt x="174" y="10"/>
                      <a:pt x="164" y="0"/>
                      <a:pt x="151" y="0"/>
                    </a:cubicBezTo>
                    <a:cubicBezTo>
                      <a:pt x="138" y="0"/>
                      <a:pt x="128" y="10"/>
                      <a:pt x="128" y="23"/>
                    </a:cubicBez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1"/>
              <p:cNvSpPr>
                <a:spLocks noEditPoints="1"/>
              </p:cNvSpPr>
              <p:nvPr/>
            </p:nvSpPr>
            <p:spPr bwMode="auto">
              <a:xfrm>
                <a:off x="-494" y="3264"/>
                <a:ext cx="434" cy="377"/>
              </a:xfrm>
              <a:custGeom>
                <a:avLst/>
                <a:gdLst>
                  <a:gd name="T0" fmla="*/ 434 w 434"/>
                  <a:gd name="T1" fmla="*/ 0 h 377"/>
                  <a:gd name="T2" fmla="*/ 0 w 434"/>
                  <a:gd name="T3" fmla="*/ 0 h 377"/>
                  <a:gd name="T4" fmla="*/ 0 w 434"/>
                  <a:gd name="T5" fmla="*/ 377 h 377"/>
                  <a:gd name="T6" fmla="*/ 434 w 434"/>
                  <a:gd name="T7" fmla="*/ 377 h 377"/>
                  <a:gd name="T8" fmla="*/ 434 w 434"/>
                  <a:gd name="T9" fmla="*/ 0 h 377"/>
                  <a:gd name="T10" fmla="*/ 434 w 434"/>
                  <a:gd name="T11" fmla="*/ 0 h 377"/>
                  <a:gd name="T12" fmla="*/ 110 w 434"/>
                  <a:gd name="T13" fmla="*/ 267 h 377"/>
                  <a:gd name="T14" fmla="*/ 110 w 434"/>
                  <a:gd name="T15" fmla="*/ 112 h 377"/>
                  <a:gd name="T16" fmla="*/ 321 w 434"/>
                  <a:gd name="T17" fmla="*/ 112 h 377"/>
                  <a:gd name="T18" fmla="*/ 321 w 434"/>
                  <a:gd name="T19" fmla="*/ 267 h 377"/>
                  <a:gd name="T20" fmla="*/ 110 w 434"/>
                  <a:gd name="T21" fmla="*/ 26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4" h="377">
                    <a:moveTo>
                      <a:pt x="434" y="0"/>
                    </a:moveTo>
                    <a:lnTo>
                      <a:pt x="0" y="0"/>
                    </a:lnTo>
                    <a:lnTo>
                      <a:pt x="0" y="377"/>
                    </a:lnTo>
                    <a:lnTo>
                      <a:pt x="434" y="377"/>
                    </a:lnTo>
                    <a:lnTo>
                      <a:pt x="434" y="0"/>
                    </a:lnTo>
                    <a:lnTo>
                      <a:pt x="434" y="0"/>
                    </a:lnTo>
                    <a:close/>
                    <a:moveTo>
                      <a:pt x="110" y="267"/>
                    </a:moveTo>
                    <a:lnTo>
                      <a:pt x="110" y="112"/>
                    </a:lnTo>
                    <a:lnTo>
                      <a:pt x="321" y="112"/>
                    </a:lnTo>
                    <a:lnTo>
                      <a:pt x="321" y="267"/>
                    </a:lnTo>
                    <a:lnTo>
                      <a:pt x="110" y="267"/>
                    </a:lnTo>
                    <a:close/>
                  </a:path>
                </a:pathLst>
              </a:custGeom>
              <a:solidFill>
                <a:srgbClr val="D247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2"/>
              <p:cNvSpPr>
                <a:spLocks noEditPoints="1"/>
              </p:cNvSpPr>
              <p:nvPr/>
            </p:nvSpPr>
            <p:spPr bwMode="auto">
              <a:xfrm>
                <a:off x="85" y="3357"/>
                <a:ext cx="632" cy="763"/>
              </a:xfrm>
              <a:custGeom>
                <a:avLst/>
                <a:gdLst>
                  <a:gd name="T0" fmla="*/ 0 w 632"/>
                  <a:gd name="T1" fmla="*/ 0 h 763"/>
                  <a:gd name="T2" fmla="*/ 485 w 632"/>
                  <a:gd name="T3" fmla="*/ 0 h 763"/>
                  <a:gd name="T4" fmla="*/ 485 w 632"/>
                  <a:gd name="T5" fmla="*/ 102 h 763"/>
                  <a:gd name="T6" fmla="*/ 0 w 632"/>
                  <a:gd name="T7" fmla="*/ 102 h 763"/>
                  <a:gd name="T8" fmla="*/ 0 w 632"/>
                  <a:gd name="T9" fmla="*/ 0 h 763"/>
                  <a:gd name="T10" fmla="*/ 0 w 632"/>
                  <a:gd name="T11" fmla="*/ 158 h 763"/>
                  <a:gd name="T12" fmla="*/ 632 w 632"/>
                  <a:gd name="T13" fmla="*/ 158 h 763"/>
                  <a:gd name="T14" fmla="*/ 632 w 632"/>
                  <a:gd name="T15" fmla="*/ 260 h 763"/>
                  <a:gd name="T16" fmla="*/ 0 w 632"/>
                  <a:gd name="T17" fmla="*/ 260 h 763"/>
                  <a:gd name="T18" fmla="*/ 0 w 632"/>
                  <a:gd name="T19" fmla="*/ 158 h 763"/>
                  <a:gd name="T20" fmla="*/ 0 w 632"/>
                  <a:gd name="T21" fmla="*/ 504 h 763"/>
                  <a:gd name="T22" fmla="*/ 485 w 632"/>
                  <a:gd name="T23" fmla="*/ 504 h 763"/>
                  <a:gd name="T24" fmla="*/ 485 w 632"/>
                  <a:gd name="T25" fmla="*/ 605 h 763"/>
                  <a:gd name="T26" fmla="*/ 0 w 632"/>
                  <a:gd name="T27" fmla="*/ 605 h 763"/>
                  <a:gd name="T28" fmla="*/ 0 w 632"/>
                  <a:gd name="T29" fmla="*/ 504 h 763"/>
                  <a:gd name="T30" fmla="*/ 0 w 632"/>
                  <a:gd name="T31" fmla="*/ 662 h 763"/>
                  <a:gd name="T32" fmla="*/ 632 w 632"/>
                  <a:gd name="T33" fmla="*/ 662 h 763"/>
                  <a:gd name="T34" fmla="*/ 632 w 632"/>
                  <a:gd name="T35" fmla="*/ 763 h 763"/>
                  <a:gd name="T36" fmla="*/ 0 w 632"/>
                  <a:gd name="T37" fmla="*/ 763 h 763"/>
                  <a:gd name="T38" fmla="*/ 0 w 632"/>
                  <a:gd name="T39" fmla="*/ 662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2" h="763">
                    <a:moveTo>
                      <a:pt x="0" y="0"/>
                    </a:moveTo>
                    <a:lnTo>
                      <a:pt x="485" y="0"/>
                    </a:lnTo>
                    <a:lnTo>
                      <a:pt x="485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  <a:moveTo>
                      <a:pt x="0" y="158"/>
                    </a:moveTo>
                    <a:lnTo>
                      <a:pt x="632" y="158"/>
                    </a:lnTo>
                    <a:lnTo>
                      <a:pt x="632" y="260"/>
                    </a:lnTo>
                    <a:lnTo>
                      <a:pt x="0" y="260"/>
                    </a:lnTo>
                    <a:lnTo>
                      <a:pt x="0" y="158"/>
                    </a:lnTo>
                    <a:close/>
                    <a:moveTo>
                      <a:pt x="0" y="504"/>
                    </a:moveTo>
                    <a:lnTo>
                      <a:pt x="485" y="504"/>
                    </a:lnTo>
                    <a:lnTo>
                      <a:pt x="485" y="605"/>
                    </a:lnTo>
                    <a:lnTo>
                      <a:pt x="0" y="605"/>
                    </a:lnTo>
                    <a:lnTo>
                      <a:pt x="0" y="504"/>
                    </a:lnTo>
                    <a:close/>
                    <a:moveTo>
                      <a:pt x="0" y="662"/>
                    </a:moveTo>
                    <a:lnTo>
                      <a:pt x="632" y="662"/>
                    </a:lnTo>
                    <a:lnTo>
                      <a:pt x="632" y="763"/>
                    </a:lnTo>
                    <a:lnTo>
                      <a:pt x="0" y="763"/>
                    </a:lnTo>
                    <a:lnTo>
                      <a:pt x="0" y="662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3"/>
              <p:cNvSpPr>
                <a:spLocks noEditPoints="1"/>
              </p:cNvSpPr>
              <p:nvPr/>
            </p:nvSpPr>
            <p:spPr bwMode="auto">
              <a:xfrm>
                <a:off x="-494" y="3791"/>
                <a:ext cx="434" cy="378"/>
              </a:xfrm>
              <a:custGeom>
                <a:avLst/>
                <a:gdLst>
                  <a:gd name="T0" fmla="*/ 434 w 434"/>
                  <a:gd name="T1" fmla="*/ 0 h 378"/>
                  <a:gd name="T2" fmla="*/ 0 w 434"/>
                  <a:gd name="T3" fmla="*/ 0 h 378"/>
                  <a:gd name="T4" fmla="*/ 0 w 434"/>
                  <a:gd name="T5" fmla="*/ 378 h 378"/>
                  <a:gd name="T6" fmla="*/ 434 w 434"/>
                  <a:gd name="T7" fmla="*/ 378 h 378"/>
                  <a:gd name="T8" fmla="*/ 434 w 434"/>
                  <a:gd name="T9" fmla="*/ 0 h 378"/>
                  <a:gd name="T10" fmla="*/ 434 w 434"/>
                  <a:gd name="T11" fmla="*/ 0 h 378"/>
                  <a:gd name="T12" fmla="*/ 110 w 434"/>
                  <a:gd name="T13" fmla="*/ 268 h 378"/>
                  <a:gd name="T14" fmla="*/ 110 w 434"/>
                  <a:gd name="T15" fmla="*/ 113 h 378"/>
                  <a:gd name="T16" fmla="*/ 321 w 434"/>
                  <a:gd name="T17" fmla="*/ 113 h 378"/>
                  <a:gd name="T18" fmla="*/ 321 w 434"/>
                  <a:gd name="T19" fmla="*/ 268 h 378"/>
                  <a:gd name="T20" fmla="*/ 110 w 434"/>
                  <a:gd name="T21" fmla="*/ 26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4" h="378">
                    <a:moveTo>
                      <a:pt x="434" y="0"/>
                    </a:moveTo>
                    <a:lnTo>
                      <a:pt x="0" y="0"/>
                    </a:lnTo>
                    <a:lnTo>
                      <a:pt x="0" y="378"/>
                    </a:lnTo>
                    <a:lnTo>
                      <a:pt x="434" y="378"/>
                    </a:lnTo>
                    <a:lnTo>
                      <a:pt x="434" y="0"/>
                    </a:lnTo>
                    <a:lnTo>
                      <a:pt x="434" y="0"/>
                    </a:lnTo>
                    <a:close/>
                    <a:moveTo>
                      <a:pt x="110" y="268"/>
                    </a:moveTo>
                    <a:lnTo>
                      <a:pt x="110" y="113"/>
                    </a:lnTo>
                    <a:lnTo>
                      <a:pt x="321" y="113"/>
                    </a:lnTo>
                    <a:lnTo>
                      <a:pt x="321" y="268"/>
                    </a:lnTo>
                    <a:lnTo>
                      <a:pt x="110" y="268"/>
                    </a:lnTo>
                    <a:close/>
                  </a:path>
                </a:pathLst>
              </a:custGeom>
              <a:solidFill>
                <a:srgbClr val="D247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4207317" y="5323705"/>
              <a:ext cx="2339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ln>
                    <a:solidFill>
                      <a:srgbClr val="0070C0"/>
                    </a:solidFill>
                  </a:ln>
                  <a:solidFill>
                    <a:srgbClr val="0089D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智能修改模板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 advClick="0" advTm="3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6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57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88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88"/>
                            </p:stCondLst>
                            <p:childTnLst>
                              <p:par>
                                <p:cTn id="32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88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88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1038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213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26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1175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3475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401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5675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5675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5675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76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25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 numSld="999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8" grpId="0" animBg="1"/>
      <p:bldP spid="79" grpId="0"/>
      <p:bldP spid="29" grpId="0"/>
      <p:bldP spid="30" grpId="0"/>
      <p:bldP spid="30" grpId="1"/>
      <p:bldP spid="30" grpId="2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785ef37e9b38b306323c54ddfc3d528"/>
          <p:cNvPicPr>
            <a:picLocks noChangeAspect="1"/>
          </p:cNvPicPr>
          <p:nvPr/>
        </p:nvPicPr>
        <p:blipFill>
          <a:blip r:embed="rId1"/>
          <a:srcRect l="20434" t="1251" r="21203"/>
          <a:stretch>
            <a:fillRect/>
          </a:stretch>
        </p:blipFill>
        <p:spPr>
          <a:xfrm>
            <a:off x="3214370" y="2072005"/>
            <a:ext cx="3020695" cy="27171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496" y="398953"/>
            <a:ext cx="399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河南省全程电子化流程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0" y="6185197"/>
            <a:ext cx="12192000" cy="553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9496" y="6236833"/>
            <a:ext cx="1239671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b="1" spc="8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申请人等要完成实名登记，通过手机扫码，系统将发送短信提醒进行在线签名确认，通过手机就能快速完成电子签名。</a:t>
            </a:r>
            <a:endParaRPr kumimoji="0" lang="en-US" altLang="zh-CN" sz="1600" b="1" i="0" u="none" strike="noStrike" kern="1200" cap="none" spc="8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051688" y="1796065"/>
            <a:ext cx="20162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确定我同意</a:t>
            </a:r>
            <a:endParaRPr kumimoji="0" lang="zh-CN" altLang="en-US" sz="2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054069" y="1796065"/>
            <a:ext cx="2103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确定我同意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2" name=" 167"/>
          <p:cNvSpPr/>
          <p:nvPr/>
        </p:nvSpPr>
        <p:spPr bwMode="auto">
          <a:xfrm>
            <a:off x="2360204" y="1260592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实名认证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 167"/>
          <p:cNvSpPr/>
          <p:nvPr/>
        </p:nvSpPr>
        <p:spPr bwMode="auto">
          <a:xfrm>
            <a:off x="4242416" y="1253740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网上填报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 167"/>
          <p:cNvSpPr/>
          <p:nvPr/>
        </p:nvSpPr>
        <p:spPr bwMode="auto">
          <a:xfrm>
            <a:off x="6122081" y="1254705"/>
            <a:ext cx="1863864" cy="4730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电子签名</a:t>
            </a:r>
            <a:endParaRPr lang="zh-CN" altLang="en-US" b="1" noProof="1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 167"/>
          <p:cNvSpPr/>
          <p:nvPr/>
        </p:nvSpPr>
        <p:spPr bwMode="auto">
          <a:xfrm>
            <a:off x="8001747" y="1255670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内网审核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 167"/>
          <p:cNvSpPr/>
          <p:nvPr/>
        </p:nvSpPr>
        <p:spPr bwMode="auto">
          <a:xfrm>
            <a:off x="9881411" y="1255669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网上发照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 167"/>
          <p:cNvSpPr/>
          <p:nvPr/>
        </p:nvSpPr>
        <p:spPr bwMode="auto">
          <a:xfrm>
            <a:off x="480601" y="1259200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用户注册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07" y="2804391"/>
            <a:ext cx="3651973" cy="26032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14" y="2802583"/>
            <a:ext cx="3625195" cy="26032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538" y="2278734"/>
            <a:ext cx="3492966" cy="349296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8" y="4395529"/>
            <a:ext cx="1133001" cy="1133001"/>
          </a:xfrm>
          <a:prstGeom prst="rect">
            <a:avLst/>
          </a:prstGeom>
        </p:spPr>
      </p:pic>
      <p:grpSp>
        <p:nvGrpSpPr>
          <p:cNvPr id="33" name="组合 7"/>
          <p:cNvGrpSpPr/>
          <p:nvPr/>
        </p:nvGrpSpPr>
        <p:grpSpPr bwMode="auto">
          <a:xfrm>
            <a:off x="5860455" y="3937342"/>
            <a:ext cx="575733" cy="385233"/>
            <a:chOff x="686809" y="2636686"/>
            <a:chExt cx="505122" cy="322451"/>
          </a:xfrm>
        </p:grpSpPr>
        <p:sp>
          <p:nvSpPr>
            <p:cNvPr id="34" name="燕尾形 8"/>
            <p:cNvSpPr/>
            <p:nvPr/>
          </p:nvSpPr>
          <p:spPr>
            <a:xfrm>
              <a:off x="686809" y="2636686"/>
              <a:ext cx="287846" cy="322451"/>
            </a:xfrm>
            <a:prstGeom prst="chevron">
              <a:avLst/>
            </a:prstGeom>
            <a:solidFill>
              <a:srgbClr val="B026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prstClr val="black"/>
                </a:solidFill>
                <a:latin typeface="Calibri"/>
                <a:ea typeface="宋体" pitchFamily="2" charset="-122"/>
              </a:endParaRPr>
            </a:p>
          </p:txBody>
        </p:sp>
        <p:sp>
          <p:nvSpPr>
            <p:cNvPr id="35" name="燕尾形 9"/>
            <p:cNvSpPr/>
            <p:nvPr/>
          </p:nvSpPr>
          <p:spPr>
            <a:xfrm>
              <a:off x="904086" y="2636686"/>
              <a:ext cx="287845" cy="322451"/>
            </a:xfrm>
            <a:prstGeom prst="chevron">
              <a:avLst/>
            </a:prstGeom>
            <a:solidFill>
              <a:srgbClr val="B026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prstClr val="black"/>
                </a:solidFill>
                <a:latin typeface="Calibri"/>
                <a:ea typeface="宋体" pitchFamily="2" charset="-122"/>
              </a:endParaRPr>
            </a:p>
          </p:txBody>
        </p:sp>
      </p:grpSp>
      <p:grpSp>
        <p:nvGrpSpPr>
          <p:cNvPr id="36" name="组合 7"/>
          <p:cNvGrpSpPr/>
          <p:nvPr/>
        </p:nvGrpSpPr>
        <p:grpSpPr bwMode="auto">
          <a:xfrm>
            <a:off x="6371614" y="3937342"/>
            <a:ext cx="575733" cy="385233"/>
            <a:chOff x="686809" y="2636686"/>
            <a:chExt cx="505122" cy="322451"/>
          </a:xfrm>
        </p:grpSpPr>
        <p:sp>
          <p:nvSpPr>
            <p:cNvPr id="37" name="燕尾形 8"/>
            <p:cNvSpPr/>
            <p:nvPr/>
          </p:nvSpPr>
          <p:spPr>
            <a:xfrm>
              <a:off x="686809" y="2636686"/>
              <a:ext cx="287846" cy="322451"/>
            </a:xfrm>
            <a:prstGeom prst="chevron">
              <a:avLst/>
            </a:prstGeom>
            <a:solidFill>
              <a:srgbClr val="B026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prstClr val="black"/>
                </a:solidFill>
                <a:latin typeface="Calibri"/>
                <a:ea typeface="宋体" pitchFamily="2" charset="-122"/>
              </a:endParaRPr>
            </a:p>
          </p:txBody>
        </p:sp>
        <p:sp>
          <p:nvSpPr>
            <p:cNvPr id="38" name="燕尾形 9"/>
            <p:cNvSpPr/>
            <p:nvPr/>
          </p:nvSpPr>
          <p:spPr>
            <a:xfrm>
              <a:off x="904086" y="2636686"/>
              <a:ext cx="287845" cy="322451"/>
            </a:xfrm>
            <a:prstGeom prst="chevron">
              <a:avLst/>
            </a:prstGeom>
            <a:solidFill>
              <a:srgbClr val="B026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prstClr val="black"/>
                </a:solidFill>
                <a:latin typeface="Calibri"/>
                <a:ea typeface="宋体" pitchFamily="2" charset="-122"/>
              </a:endParaRPr>
            </a:p>
          </p:txBody>
        </p:sp>
      </p:grpSp>
      <p:pic>
        <p:nvPicPr>
          <p:cNvPr id="3" name="3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502678" y="-957608"/>
            <a:ext cx="609600" cy="609600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930030" y="2562912"/>
            <a:ext cx="1012315" cy="972984"/>
            <a:chOff x="2759" y="1124"/>
            <a:chExt cx="2162" cy="2078"/>
          </a:xfrm>
          <a:solidFill>
            <a:schemeClr val="accent2"/>
          </a:solidFill>
        </p:grpSpPr>
        <p:sp>
          <p:nvSpPr>
            <p:cNvPr id="8" name="Freeform 5"/>
            <p:cNvSpPr/>
            <p:nvPr/>
          </p:nvSpPr>
          <p:spPr bwMode="auto">
            <a:xfrm>
              <a:off x="4286" y="1142"/>
              <a:ext cx="608" cy="616"/>
            </a:xfrm>
            <a:custGeom>
              <a:avLst/>
              <a:gdLst>
                <a:gd name="T0" fmla="*/ 223 w 227"/>
                <a:gd name="T1" fmla="*/ 0 h 230"/>
                <a:gd name="T2" fmla="*/ 27 w 227"/>
                <a:gd name="T3" fmla="*/ 0 h 230"/>
                <a:gd name="T4" fmla="*/ 0 w 227"/>
                <a:gd name="T5" fmla="*/ 26 h 230"/>
                <a:gd name="T6" fmla="*/ 13 w 227"/>
                <a:gd name="T7" fmla="*/ 56 h 230"/>
                <a:gd name="T8" fmla="*/ 180 w 227"/>
                <a:gd name="T9" fmla="*/ 56 h 230"/>
                <a:gd name="T10" fmla="*/ 180 w 227"/>
                <a:gd name="T11" fmla="*/ 216 h 230"/>
                <a:gd name="T12" fmla="*/ 203 w 227"/>
                <a:gd name="T13" fmla="*/ 230 h 230"/>
                <a:gd name="T14" fmla="*/ 223 w 227"/>
                <a:gd name="T15" fmla="*/ 206 h 230"/>
                <a:gd name="T16" fmla="*/ 223 w 227"/>
                <a:gd name="T17" fmla="*/ 6 h 230"/>
                <a:gd name="T18" fmla="*/ 223 w 227"/>
                <a:gd name="T1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230">
                  <a:moveTo>
                    <a:pt x="22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0" y="0"/>
                    <a:pt x="0" y="13"/>
                    <a:pt x="0" y="26"/>
                  </a:cubicBezTo>
                  <a:cubicBezTo>
                    <a:pt x="0" y="43"/>
                    <a:pt x="10" y="53"/>
                    <a:pt x="13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216"/>
                    <a:pt x="180" y="216"/>
                    <a:pt x="180" y="216"/>
                  </a:cubicBezTo>
                  <a:cubicBezTo>
                    <a:pt x="183" y="226"/>
                    <a:pt x="193" y="230"/>
                    <a:pt x="203" y="230"/>
                  </a:cubicBezTo>
                  <a:cubicBezTo>
                    <a:pt x="220" y="230"/>
                    <a:pt x="223" y="213"/>
                    <a:pt x="223" y="206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227" y="0"/>
                    <a:pt x="227" y="0"/>
                    <a:pt x="2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4286" y="1124"/>
              <a:ext cx="635" cy="642"/>
            </a:xfrm>
            <a:custGeom>
              <a:avLst/>
              <a:gdLst>
                <a:gd name="T0" fmla="*/ 207 w 237"/>
                <a:gd name="T1" fmla="*/ 240 h 240"/>
                <a:gd name="T2" fmla="*/ 180 w 237"/>
                <a:gd name="T3" fmla="*/ 223 h 240"/>
                <a:gd name="T4" fmla="*/ 180 w 237"/>
                <a:gd name="T5" fmla="*/ 67 h 240"/>
                <a:gd name="T6" fmla="*/ 17 w 237"/>
                <a:gd name="T7" fmla="*/ 67 h 240"/>
                <a:gd name="T8" fmla="*/ 0 w 237"/>
                <a:gd name="T9" fmla="*/ 33 h 240"/>
                <a:gd name="T10" fmla="*/ 30 w 237"/>
                <a:gd name="T11" fmla="*/ 0 h 240"/>
                <a:gd name="T12" fmla="*/ 227 w 237"/>
                <a:gd name="T13" fmla="*/ 0 h 240"/>
                <a:gd name="T14" fmla="*/ 237 w 237"/>
                <a:gd name="T15" fmla="*/ 10 h 240"/>
                <a:gd name="T16" fmla="*/ 237 w 237"/>
                <a:gd name="T17" fmla="*/ 210 h 240"/>
                <a:gd name="T18" fmla="*/ 207 w 237"/>
                <a:gd name="T19" fmla="*/ 240 h 240"/>
                <a:gd name="T20" fmla="*/ 187 w 237"/>
                <a:gd name="T21" fmla="*/ 220 h 240"/>
                <a:gd name="T22" fmla="*/ 203 w 237"/>
                <a:gd name="T23" fmla="*/ 230 h 240"/>
                <a:gd name="T24" fmla="*/ 220 w 237"/>
                <a:gd name="T25" fmla="*/ 210 h 240"/>
                <a:gd name="T26" fmla="*/ 220 w 237"/>
                <a:gd name="T27" fmla="*/ 10 h 240"/>
                <a:gd name="T28" fmla="*/ 27 w 237"/>
                <a:gd name="T29" fmla="*/ 10 h 240"/>
                <a:gd name="T30" fmla="*/ 3 w 237"/>
                <a:gd name="T31" fmla="*/ 33 h 240"/>
                <a:gd name="T32" fmla="*/ 17 w 237"/>
                <a:gd name="T33" fmla="*/ 57 h 240"/>
                <a:gd name="T34" fmla="*/ 187 w 237"/>
                <a:gd name="T35" fmla="*/ 57 h 240"/>
                <a:gd name="T36" fmla="*/ 187 w 237"/>
                <a:gd name="T37" fmla="*/ 2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40">
                  <a:moveTo>
                    <a:pt x="207" y="240"/>
                  </a:moveTo>
                  <a:cubicBezTo>
                    <a:pt x="197" y="240"/>
                    <a:pt x="187" y="233"/>
                    <a:pt x="180" y="223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0" y="63"/>
                    <a:pt x="0" y="53"/>
                    <a:pt x="0" y="33"/>
                  </a:cubicBezTo>
                  <a:cubicBezTo>
                    <a:pt x="0" y="17"/>
                    <a:pt x="13" y="3"/>
                    <a:pt x="30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0" y="0"/>
                    <a:pt x="237" y="3"/>
                    <a:pt x="237" y="10"/>
                  </a:cubicBezTo>
                  <a:cubicBezTo>
                    <a:pt x="237" y="210"/>
                    <a:pt x="237" y="210"/>
                    <a:pt x="237" y="210"/>
                  </a:cubicBezTo>
                  <a:cubicBezTo>
                    <a:pt x="230" y="230"/>
                    <a:pt x="220" y="240"/>
                    <a:pt x="207" y="240"/>
                  </a:cubicBezTo>
                  <a:close/>
                  <a:moveTo>
                    <a:pt x="187" y="220"/>
                  </a:moveTo>
                  <a:cubicBezTo>
                    <a:pt x="190" y="227"/>
                    <a:pt x="197" y="230"/>
                    <a:pt x="203" y="230"/>
                  </a:cubicBezTo>
                  <a:cubicBezTo>
                    <a:pt x="217" y="230"/>
                    <a:pt x="220" y="220"/>
                    <a:pt x="220" y="210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13" y="10"/>
                    <a:pt x="3" y="20"/>
                    <a:pt x="3" y="33"/>
                  </a:cubicBezTo>
                  <a:cubicBezTo>
                    <a:pt x="3" y="47"/>
                    <a:pt x="10" y="53"/>
                    <a:pt x="17" y="57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7" y="220"/>
                    <a:pt x="187" y="220"/>
                    <a:pt x="187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778" y="1132"/>
              <a:ext cx="624" cy="626"/>
            </a:xfrm>
            <a:custGeom>
              <a:avLst/>
              <a:gdLst>
                <a:gd name="T0" fmla="*/ 26 w 233"/>
                <a:gd name="T1" fmla="*/ 234 h 234"/>
                <a:gd name="T2" fmla="*/ 43 w 233"/>
                <a:gd name="T3" fmla="*/ 220 h 234"/>
                <a:gd name="T4" fmla="*/ 43 w 233"/>
                <a:gd name="T5" fmla="*/ 57 h 234"/>
                <a:gd name="T6" fmla="*/ 213 w 233"/>
                <a:gd name="T7" fmla="*/ 57 h 234"/>
                <a:gd name="T8" fmla="*/ 233 w 233"/>
                <a:gd name="T9" fmla="*/ 30 h 234"/>
                <a:gd name="T10" fmla="*/ 210 w 233"/>
                <a:gd name="T11" fmla="*/ 0 h 234"/>
                <a:gd name="T12" fmla="*/ 6 w 233"/>
                <a:gd name="T13" fmla="*/ 0 h 234"/>
                <a:gd name="T14" fmla="*/ 3 w 233"/>
                <a:gd name="T15" fmla="*/ 4 h 234"/>
                <a:gd name="T16" fmla="*/ 3 w 233"/>
                <a:gd name="T17" fmla="*/ 207 h 234"/>
                <a:gd name="T18" fmla="*/ 26 w 233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234">
                  <a:moveTo>
                    <a:pt x="26" y="234"/>
                  </a:moveTo>
                  <a:cubicBezTo>
                    <a:pt x="33" y="234"/>
                    <a:pt x="40" y="230"/>
                    <a:pt x="43" y="220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20" y="57"/>
                    <a:pt x="233" y="47"/>
                    <a:pt x="233" y="30"/>
                  </a:cubicBezTo>
                  <a:cubicBezTo>
                    <a:pt x="233" y="17"/>
                    <a:pt x="223" y="4"/>
                    <a:pt x="2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3" y="4"/>
                    <a:pt x="3" y="4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0" y="224"/>
                    <a:pt x="13" y="234"/>
                    <a:pt x="26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2759" y="1124"/>
              <a:ext cx="651" cy="650"/>
            </a:xfrm>
            <a:custGeom>
              <a:avLst/>
              <a:gdLst>
                <a:gd name="T0" fmla="*/ 33 w 243"/>
                <a:gd name="T1" fmla="*/ 243 h 243"/>
                <a:gd name="T2" fmla="*/ 0 w 243"/>
                <a:gd name="T3" fmla="*/ 213 h 243"/>
                <a:gd name="T4" fmla="*/ 0 w 243"/>
                <a:gd name="T5" fmla="*/ 10 h 243"/>
                <a:gd name="T6" fmla="*/ 10 w 243"/>
                <a:gd name="T7" fmla="*/ 0 h 243"/>
                <a:gd name="T8" fmla="*/ 213 w 243"/>
                <a:gd name="T9" fmla="*/ 0 h 243"/>
                <a:gd name="T10" fmla="*/ 243 w 243"/>
                <a:gd name="T11" fmla="*/ 33 h 243"/>
                <a:gd name="T12" fmla="*/ 227 w 243"/>
                <a:gd name="T13" fmla="*/ 63 h 243"/>
                <a:gd name="T14" fmla="*/ 60 w 243"/>
                <a:gd name="T15" fmla="*/ 63 h 243"/>
                <a:gd name="T16" fmla="*/ 60 w 243"/>
                <a:gd name="T17" fmla="*/ 223 h 243"/>
                <a:gd name="T18" fmla="*/ 33 w 243"/>
                <a:gd name="T19" fmla="*/ 243 h 243"/>
                <a:gd name="T20" fmla="*/ 13 w 243"/>
                <a:gd name="T21" fmla="*/ 10 h 243"/>
                <a:gd name="T22" fmla="*/ 13 w 243"/>
                <a:gd name="T23" fmla="*/ 210 h 243"/>
                <a:gd name="T24" fmla="*/ 37 w 243"/>
                <a:gd name="T25" fmla="*/ 233 h 243"/>
                <a:gd name="T26" fmla="*/ 50 w 243"/>
                <a:gd name="T27" fmla="*/ 223 h 243"/>
                <a:gd name="T28" fmla="*/ 50 w 243"/>
                <a:gd name="T29" fmla="*/ 57 h 243"/>
                <a:gd name="T30" fmla="*/ 223 w 243"/>
                <a:gd name="T31" fmla="*/ 57 h 243"/>
                <a:gd name="T32" fmla="*/ 233 w 243"/>
                <a:gd name="T33" fmla="*/ 33 h 243"/>
                <a:gd name="T34" fmla="*/ 213 w 243"/>
                <a:gd name="T35" fmla="*/ 10 h 243"/>
                <a:gd name="T36" fmla="*/ 13 w 243"/>
                <a:gd name="T37" fmla="*/ 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3" h="243">
                  <a:moveTo>
                    <a:pt x="33" y="243"/>
                  </a:moveTo>
                  <a:cubicBezTo>
                    <a:pt x="17" y="243"/>
                    <a:pt x="3" y="230"/>
                    <a:pt x="0" y="2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0" y="0"/>
                    <a:pt x="243" y="17"/>
                    <a:pt x="243" y="33"/>
                  </a:cubicBezTo>
                  <a:cubicBezTo>
                    <a:pt x="243" y="53"/>
                    <a:pt x="230" y="60"/>
                    <a:pt x="227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50" y="237"/>
                    <a:pt x="43" y="243"/>
                    <a:pt x="33" y="243"/>
                  </a:cubicBezTo>
                  <a:close/>
                  <a:moveTo>
                    <a:pt x="13" y="10"/>
                  </a:moveTo>
                  <a:cubicBezTo>
                    <a:pt x="13" y="210"/>
                    <a:pt x="13" y="210"/>
                    <a:pt x="13" y="210"/>
                  </a:cubicBezTo>
                  <a:cubicBezTo>
                    <a:pt x="13" y="223"/>
                    <a:pt x="23" y="233"/>
                    <a:pt x="37" y="233"/>
                  </a:cubicBezTo>
                  <a:cubicBezTo>
                    <a:pt x="40" y="233"/>
                    <a:pt x="47" y="233"/>
                    <a:pt x="50" y="223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223" y="57"/>
                    <a:pt x="223" y="57"/>
                    <a:pt x="223" y="57"/>
                  </a:cubicBezTo>
                  <a:cubicBezTo>
                    <a:pt x="227" y="53"/>
                    <a:pt x="233" y="47"/>
                    <a:pt x="233" y="33"/>
                  </a:cubicBezTo>
                  <a:cubicBezTo>
                    <a:pt x="233" y="20"/>
                    <a:pt x="223" y="10"/>
                    <a:pt x="213" y="10"/>
                  </a:cubicBezTo>
                  <a:lnTo>
                    <a:pt x="1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4294" y="2587"/>
              <a:ext cx="600" cy="604"/>
            </a:xfrm>
            <a:custGeom>
              <a:avLst/>
              <a:gdLst>
                <a:gd name="T0" fmla="*/ 224 w 224"/>
                <a:gd name="T1" fmla="*/ 223 h 226"/>
                <a:gd name="T2" fmla="*/ 224 w 224"/>
                <a:gd name="T3" fmla="*/ 26 h 226"/>
                <a:gd name="T4" fmla="*/ 204 w 224"/>
                <a:gd name="T5" fmla="*/ 0 h 226"/>
                <a:gd name="T6" fmla="*/ 180 w 224"/>
                <a:gd name="T7" fmla="*/ 13 h 226"/>
                <a:gd name="T8" fmla="*/ 180 w 224"/>
                <a:gd name="T9" fmla="*/ 170 h 226"/>
                <a:gd name="T10" fmla="*/ 14 w 224"/>
                <a:gd name="T11" fmla="*/ 170 h 226"/>
                <a:gd name="T12" fmla="*/ 0 w 224"/>
                <a:gd name="T13" fmla="*/ 200 h 226"/>
                <a:gd name="T14" fmla="*/ 24 w 224"/>
                <a:gd name="T15" fmla="*/ 226 h 226"/>
                <a:gd name="T16" fmla="*/ 220 w 224"/>
                <a:gd name="T17" fmla="*/ 226 h 226"/>
                <a:gd name="T18" fmla="*/ 224 w 224"/>
                <a:gd name="T1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226">
                  <a:moveTo>
                    <a:pt x="224" y="223"/>
                  </a:moveTo>
                  <a:cubicBezTo>
                    <a:pt x="224" y="26"/>
                    <a:pt x="224" y="26"/>
                    <a:pt x="224" y="26"/>
                  </a:cubicBezTo>
                  <a:cubicBezTo>
                    <a:pt x="224" y="16"/>
                    <a:pt x="220" y="0"/>
                    <a:pt x="204" y="0"/>
                  </a:cubicBezTo>
                  <a:cubicBezTo>
                    <a:pt x="194" y="0"/>
                    <a:pt x="187" y="3"/>
                    <a:pt x="180" y="13"/>
                  </a:cubicBezTo>
                  <a:cubicBezTo>
                    <a:pt x="180" y="170"/>
                    <a:pt x="180" y="170"/>
                    <a:pt x="180" y="170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0" y="173"/>
                    <a:pt x="0" y="183"/>
                    <a:pt x="0" y="200"/>
                  </a:cubicBezTo>
                  <a:cubicBezTo>
                    <a:pt x="0" y="213"/>
                    <a:pt x="10" y="223"/>
                    <a:pt x="24" y="226"/>
                  </a:cubicBezTo>
                  <a:cubicBezTo>
                    <a:pt x="220" y="226"/>
                    <a:pt x="220" y="226"/>
                    <a:pt x="220" y="226"/>
                  </a:cubicBezTo>
                  <a:lnTo>
                    <a:pt x="22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4267" y="2568"/>
              <a:ext cx="635" cy="634"/>
            </a:xfrm>
            <a:custGeom>
              <a:avLst/>
              <a:gdLst>
                <a:gd name="T0" fmla="*/ 227 w 237"/>
                <a:gd name="T1" fmla="*/ 237 h 237"/>
                <a:gd name="T2" fmla="*/ 30 w 237"/>
                <a:gd name="T3" fmla="*/ 237 h 237"/>
                <a:gd name="T4" fmla="*/ 0 w 237"/>
                <a:gd name="T5" fmla="*/ 207 h 237"/>
                <a:gd name="T6" fmla="*/ 17 w 237"/>
                <a:gd name="T7" fmla="*/ 173 h 237"/>
                <a:gd name="T8" fmla="*/ 180 w 237"/>
                <a:gd name="T9" fmla="*/ 173 h 237"/>
                <a:gd name="T10" fmla="*/ 180 w 237"/>
                <a:gd name="T11" fmla="*/ 17 h 237"/>
                <a:gd name="T12" fmla="*/ 207 w 237"/>
                <a:gd name="T13" fmla="*/ 0 h 237"/>
                <a:gd name="T14" fmla="*/ 234 w 237"/>
                <a:gd name="T15" fmla="*/ 30 h 237"/>
                <a:gd name="T16" fmla="*/ 234 w 237"/>
                <a:gd name="T17" fmla="*/ 227 h 237"/>
                <a:gd name="T18" fmla="*/ 227 w 237"/>
                <a:gd name="T19" fmla="*/ 237 h 237"/>
                <a:gd name="T20" fmla="*/ 24 w 237"/>
                <a:gd name="T21" fmla="*/ 183 h 237"/>
                <a:gd name="T22" fmla="*/ 14 w 237"/>
                <a:gd name="T23" fmla="*/ 207 h 237"/>
                <a:gd name="T24" fmla="*/ 34 w 237"/>
                <a:gd name="T25" fmla="*/ 227 h 237"/>
                <a:gd name="T26" fmla="*/ 230 w 237"/>
                <a:gd name="T27" fmla="*/ 227 h 237"/>
                <a:gd name="T28" fmla="*/ 230 w 237"/>
                <a:gd name="T29" fmla="*/ 30 h 237"/>
                <a:gd name="T30" fmla="*/ 214 w 237"/>
                <a:gd name="T31" fmla="*/ 10 h 237"/>
                <a:gd name="T32" fmla="*/ 197 w 237"/>
                <a:gd name="T33" fmla="*/ 20 h 237"/>
                <a:gd name="T34" fmla="*/ 197 w 237"/>
                <a:gd name="T35" fmla="*/ 183 h 237"/>
                <a:gd name="T36" fmla="*/ 24 w 237"/>
                <a:gd name="T37" fmla="*/ 18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37">
                  <a:moveTo>
                    <a:pt x="227" y="237"/>
                  </a:moveTo>
                  <a:cubicBezTo>
                    <a:pt x="30" y="237"/>
                    <a:pt x="30" y="237"/>
                    <a:pt x="30" y="237"/>
                  </a:cubicBezTo>
                  <a:cubicBezTo>
                    <a:pt x="14" y="237"/>
                    <a:pt x="0" y="223"/>
                    <a:pt x="0" y="207"/>
                  </a:cubicBezTo>
                  <a:cubicBezTo>
                    <a:pt x="0" y="190"/>
                    <a:pt x="14" y="177"/>
                    <a:pt x="17" y="173"/>
                  </a:cubicBezTo>
                  <a:cubicBezTo>
                    <a:pt x="180" y="173"/>
                    <a:pt x="180" y="173"/>
                    <a:pt x="180" y="173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7" y="7"/>
                    <a:pt x="197" y="0"/>
                    <a:pt x="207" y="0"/>
                  </a:cubicBezTo>
                  <a:cubicBezTo>
                    <a:pt x="217" y="0"/>
                    <a:pt x="230" y="3"/>
                    <a:pt x="234" y="30"/>
                  </a:cubicBezTo>
                  <a:cubicBezTo>
                    <a:pt x="234" y="227"/>
                    <a:pt x="234" y="227"/>
                    <a:pt x="234" y="227"/>
                  </a:cubicBezTo>
                  <a:cubicBezTo>
                    <a:pt x="237" y="233"/>
                    <a:pt x="234" y="237"/>
                    <a:pt x="227" y="237"/>
                  </a:cubicBezTo>
                  <a:close/>
                  <a:moveTo>
                    <a:pt x="24" y="183"/>
                  </a:moveTo>
                  <a:cubicBezTo>
                    <a:pt x="20" y="187"/>
                    <a:pt x="14" y="193"/>
                    <a:pt x="14" y="207"/>
                  </a:cubicBezTo>
                  <a:cubicBezTo>
                    <a:pt x="14" y="217"/>
                    <a:pt x="24" y="227"/>
                    <a:pt x="34" y="227"/>
                  </a:cubicBezTo>
                  <a:cubicBezTo>
                    <a:pt x="230" y="227"/>
                    <a:pt x="230" y="227"/>
                    <a:pt x="230" y="227"/>
                  </a:cubicBezTo>
                  <a:cubicBezTo>
                    <a:pt x="230" y="30"/>
                    <a:pt x="230" y="30"/>
                    <a:pt x="230" y="30"/>
                  </a:cubicBezTo>
                  <a:cubicBezTo>
                    <a:pt x="227" y="10"/>
                    <a:pt x="220" y="10"/>
                    <a:pt x="214" y="10"/>
                  </a:cubicBezTo>
                  <a:cubicBezTo>
                    <a:pt x="207" y="10"/>
                    <a:pt x="200" y="13"/>
                    <a:pt x="197" y="20"/>
                  </a:cubicBezTo>
                  <a:cubicBezTo>
                    <a:pt x="197" y="183"/>
                    <a:pt x="197" y="183"/>
                    <a:pt x="197" y="183"/>
                  </a:cubicBezTo>
                  <a:lnTo>
                    <a:pt x="24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2786" y="2576"/>
              <a:ext cx="616" cy="615"/>
            </a:xfrm>
            <a:custGeom>
              <a:avLst/>
              <a:gdLst>
                <a:gd name="T0" fmla="*/ 0 w 230"/>
                <a:gd name="T1" fmla="*/ 227 h 230"/>
                <a:gd name="T2" fmla="*/ 3 w 230"/>
                <a:gd name="T3" fmla="*/ 230 h 230"/>
                <a:gd name="T4" fmla="*/ 203 w 230"/>
                <a:gd name="T5" fmla="*/ 230 h 230"/>
                <a:gd name="T6" fmla="*/ 230 w 230"/>
                <a:gd name="T7" fmla="*/ 200 h 230"/>
                <a:gd name="T8" fmla="*/ 217 w 230"/>
                <a:gd name="T9" fmla="*/ 174 h 230"/>
                <a:gd name="T10" fmla="*/ 43 w 230"/>
                <a:gd name="T11" fmla="*/ 174 h 230"/>
                <a:gd name="T12" fmla="*/ 43 w 230"/>
                <a:gd name="T13" fmla="*/ 14 h 230"/>
                <a:gd name="T14" fmla="*/ 27 w 230"/>
                <a:gd name="T15" fmla="*/ 0 h 230"/>
                <a:gd name="T16" fmla="*/ 0 w 230"/>
                <a:gd name="T17" fmla="*/ 24 h 230"/>
                <a:gd name="T18" fmla="*/ 0 w 230"/>
                <a:gd name="T19" fmla="*/ 2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30">
                  <a:moveTo>
                    <a:pt x="0" y="227"/>
                  </a:moveTo>
                  <a:cubicBezTo>
                    <a:pt x="0" y="230"/>
                    <a:pt x="3" y="230"/>
                    <a:pt x="3" y="230"/>
                  </a:cubicBezTo>
                  <a:cubicBezTo>
                    <a:pt x="203" y="230"/>
                    <a:pt x="203" y="230"/>
                    <a:pt x="203" y="230"/>
                  </a:cubicBezTo>
                  <a:cubicBezTo>
                    <a:pt x="220" y="230"/>
                    <a:pt x="230" y="217"/>
                    <a:pt x="230" y="200"/>
                  </a:cubicBezTo>
                  <a:cubicBezTo>
                    <a:pt x="230" y="184"/>
                    <a:pt x="220" y="177"/>
                    <a:pt x="217" y="174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7" y="4"/>
                    <a:pt x="33" y="0"/>
                    <a:pt x="27" y="0"/>
                  </a:cubicBezTo>
                  <a:cubicBezTo>
                    <a:pt x="13" y="0"/>
                    <a:pt x="0" y="10"/>
                    <a:pt x="0" y="24"/>
                  </a:cubicBezTo>
                  <a:lnTo>
                    <a:pt x="0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2767" y="2549"/>
              <a:ext cx="643" cy="653"/>
            </a:xfrm>
            <a:custGeom>
              <a:avLst/>
              <a:gdLst>
                <a:gd name="T0" fmla="*/ 10 w 240"/>
                <a:gd name="T1" fmla="*/ 244 h 244"/>
                <a:gd name="T2" fmla="*/ 0 w 240"/>
                <a:gd name="T3" fmla="*/ 234 h 244"/>
                <a:gd name="T4" fmla="*/ 0 w 240"/>
                <a:gd name="T5" fmla="*/ 30 h 244"/>
                <a:gd name="T6" fmla="*/ 30 w 240"/>
                <a:gd name="T7" fmla="*/ 0 h 244"/>
                <a:gd name="T8" fmla="*/ 54 w 240"/>
                <a:gd name="T9" fmla="*/ 17 h 244"/>
                <a:gd name="T10" fmla="*/ 57 w 240"/>
                <a:gd name="T11" fmla="*/ 24 h 244"/>
                <a:gd name="T12" fmla="*/ 57 w 240"/>
                <a:gd name="T13" fmla="*/ 180 h 244"/>
                <a:gd name="T14" fmla="*/ 224 w 240"/>
                <a:gd name="T15" fmla="*/ 180 h 244"/>
                <a:gd name="T16" fmla="*/ 240 w 240"/>
                <a:gd name="T17" fmla="*/ 210 h 244"/>
                <a:gd name="T18" fmla="*/ 210 w 240"/>
                <a:gd name="T19" fmla="*/ 244 h 244"/>
                <a:gd name="T20" fmla="*/ 10 w 240"/>
                <a:gd name="T21" fmla="*/ 244 h 244"/>
                <a:gd name="T22" fmla="*/ 10 w 240"/>
                <a:gd name="T23" fmla="*/ 234 h 244"/>
                <a:gd name="T24" fmla="*/ 210 w 240"/>
                <a:gd name="T25" fmla="*/ 234 h 244"/>
                <a:gd name="T26" fmla="*/ 234 w 240"/>
                <a:gd name="T27" fmla="*/ 210 h 244"/>
                <a:gd name="T28" fmla="*/ 224 w 240"/>
                <a:gd name="T29" fmla="*/ 187 h 244"/>
                <a:gd name="T30" fmla="*/ 47 w 240"/>
                <a:gd name="T31" fmla="*/ 187 h 244"/>
                <a:gd name="T32" fmla="*/ 47 w 240"/>
                <a:gd name="T33" fmla="*/ 24 h 244"/>
                <a:gd name="T34" fmla="*/ 34 w 240"/>
                <a:gd name="T35" fmla="*/ 14 h 244"/>
                <a:gd name="T36" fmla="*/ 14 w 240"/>
                <a:gd name="T37" fmla="*/ 34 h 244"/>
                <a:gd name="T38" fmla="*/ 10 w 240"/>
                <a:gd name="T39" fmla="*/ 23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244">
                  <a:moveTo>
                    <a:pt x="10" y="244"/>
                  </a:moveTo>
                  <a:cubicBezTo>
                    <a:pt x="7" y="244"/>
                    <a:pt x="0" y="240"/>
                    <a:pt x="0" y="23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7" y="0"/>
                    <a:pt x="30" y="0"/>
                  </a:cubicBezTo>
                  <a:cubicBezTo>
                    <a:pt x="40" y="0"/>
                    <a:pt x="47" y="4"/>
                    <a:pt x="54" y="17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180"/>
                    <a:pt x="57" y="180"/>
                    <a:pt x="57" y="180"/>
                  </a:cubicBezTo>
                  <a:cubicBezTo>
                    <a:pt x="224" y="180"/>
                    <a:pt x="224" y="180"/>
                    <a:pt x="224" y="180"/>
                  </a:cubicBezTo>
                  <a:cubicBezTo>
                    <a:pt x="230" y="184"/>
                    <a:pt x="240" y="194"/>
                    <a:pt x="240" y="210"/>
                  </a:cubicBezTo>
                  <a:cubicBezTo>
                    <a:pt x="240" y="227"/>
                    <a:pt x="227" y="244"/>
                    <a:pt x="210" y="244"/>
                  </a:cubicBezTo>
                  <a:lnTo>
                    <a:pt x="10" y="244"/>
                  </a:lnTo>
                  <a:close/>
                  <a:moveTo>
                    <a:pt x="10" y="234"/>
                  </a:moveTo>
                  <a:cubicBezTo>
                    <a:pt x="210" y="234"/>
                    <a:pt x="210" y="234"/>
                    <a:pt x="210" y="234"/>
                  </a:cubicBezTo>
                  <a:cubicBezTo>
                    <a:pt x="224" y="234"/>
                    <a:pt x="234" y="224"/>
                    <a:pt x="234" y="210"/>
                  </a:cubicBezTo>
                  <a:cubicBezTo>
                    <a:pt x="234" y="197"/>
                    <a:pt x="227" y="190"/>
                    <a:pt x="224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4" y="14"/>
                    <a:pt x="37" y="14"/>
                    <a:pt x="34" y="14"/>
                  </a:cubicBezTo>
                  <a:cubicBezTo>
                    <a:pt x="24" y="14"/>
                    <a:pt x="14" y="24"/>
                    <a:pt x="14" y="34"/>
                  </a:cubicBezTo>
                  <a:lnTo>
                    <a:pt x="1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965" y="1659"/>
              <a:ext cx="1742" cy="1016"/>
            </a:xfrm>
            <a:custGeom>
              <a:avLst/>
              <a:gdLst>
                <a:gd name="T0" fmla="*/ 443 w 650"/>
                <a:gd name="T1" fmla="*/ 130 h 380"/>
                <a:gd name="T2" fmla="*/ 463 w 650"/>
                <a:gd name="T3" fmla="*/ 0 h 380"/>
                <a:gd name="T4" fmla="*/ 386 w 650"/>
                <a:gd name="T5" fmla="*/ 0 h 380"/>
                <a:gd name="T6" fmla="*/ 420 w 650"/>
                <a:gd name="T7" fmla="*/ 130 h 380"/>
                <a:gd name="T8" fmla="*/ 386 w 650"/>
                <a:gd name="T9" fmla="*/ 0 h 380"/>
                <a:gd name="T10" fmla="*/ 336 w 650"/>
                <a:gd name="T11" fmla="*/ 0 h 380"/>
                <a:gd name="T12" fmla="*/ 300 w 650"/>
                <a:gd name="T13" fmla="*/ 130 h 380"/>
                <a:gd name="T14" fmla="*/ 233 w 650"/>
                <a:gd name="T15" fmla="*/ 0 h 380"/>
                <a:gd name="T16" fmla="*/ 260 w 650"/>
                <a:gd name="T17" fmla="*/ 130 h 380"/>
                <a:gd name="T18" fmla="*/ 233 w 650"/>
                <a:gd name="T19" fmla="*/ 0 h 380"/>
                <a:gd name="T20" fmla="*/ 203 w 650"/>
                <a:gd name="T21" fmla="*/ 0 h 380"/>
                <a:gd name="T22" fmla="*/ 180 w 650"/>
                <a:gd name="T23" fmla="*/ 130 h 380"/>
                <a:gd name="T24" fmla="*/ 180 w 650"/>
                <a:gd name="T25" fmla="*/ 227 h 380"/>
                <a:gd name="T26" fmla="*/ 203 w 650"/>
                <a:gd name="T27" fmla="*/ 380 h 380"/>
                <a:gd name="T28" fmla="*/ 180 w 650"/>
                <a:gd name="T29" fmla="*/ 227 h 380"/>
                <a:gd name="T30" fmla="*/ 233 w 650"/>
                <a:gd name="T31" fmla="*/ 380 h 380"/>
                <a:gd name="T32" fmla="*/ 260 w 650"/>
                <a:gd name="T33" fmla="*/ 227 h 380"/>
                <a:gd name="T34" fmla="*/ 336 w 650"/>
                <a:gd name="T35" fmla="*/ 380 h 380"/>
                <a:gd name="T36" fmla="*/ 300 w 650"/>
                <a:gd name="T37" fmla="*/ 227 h 380"/>
                <a:gd name="T38" fmla="*/ 336 w 650"/>
                <a:gd name="T39" fmla="*/ 380 h 380"/>
                <a:gd name="T40" fmla="*/ 386 w 650"/>
                <a:gd name="T41" fmla="*/ 380 h 380"/>
                <a:gd name="T42" fmla="*/ 420 w 650"/>
                <a:gd name="T43" fmla="*/ 227 h 380"/>
                <a:gd name="T44" fmla="*/ 103 w 650"/>
                <a:gd name="T45" fmla="*/ 380 h 380"/>
                <a:gd name="T46" fmla="*/ 156 w 650"/>
                <a:gd name="T47" fmla="*/ 227 h 380"/>
                <a:gd name="T48" fmla="*/ 103 w 650"/>
                <a:gd name="T49" fmla="*/ 380 h 380"/>
                <a:gd name="T50" fmla="*/ 156 w 650"/>
                <a:gd name="T51" fmla="*/ 130 h 380"/>
                <a:gd name="T52" fmla="*/ 103 w 650"/>
                <a:gd name="T53" fmla="*/ 0 h 380"/>
                <a:gd name="T54" fmla="*/ 540 w 650"/>
                <a:gd name="T55" fmla="*/ 0 h 380"/>
                <a:gd name="T56" fmla="*/ 496 w 650"/>
                <a:gd name="T57" fmla="*/ 130 h 380"/>
                <a:gd name="T58" fmla="*/ 540 w 650"/>
                <a:gd name="T59" fmla="*/ 0 h 380"/>
                <a:gd name="T60" fmla="*/ 496 w 650"/>
                <a:gd name="T61" fmla="*/ 227 h 380"/>
                <a:gd name="T62" fmla="*/ 540 w 650"/>
                <a:gd name="T63" fmla="*/ 380 h 380"/>
                <a:gd name="T64" fmla="*/ 23 w 650"/>
                <a:gd name="T65" fmla="*/ 157 h 380"/>
                <a:gd name="T66" fmla="*/ 650 w 650"/>
                <a:gd name="T67" fmla="*/ 180 h 380"/>
                <a:gd name="T68" fmla="*/ 23 w 650"/>
                <a:gd name="T69" fmla="*/ 203 h 380"/>
                <a:gd name="T70" fmla="*/ 23 w 650"/>
                <a:gd name="T71" fmla="*/ 157 h 380"/>
                <a:gd name="T72" fmla="*/ 443 w 650"/>
                <a:gd name="T73" fmla="*/ 380 h 380"/>
                <a:gd name="T74" fmla="*/ 463 w 650"/>
                <a:gd name="T75" fmla="*/ 22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0" h="380">
                  <a:moveTo>
                    <a:pt x="463" y="130"/>
                  </a:moveTo>
                  <a:cubicBezTo>
                    <a:pt x="443" y="130"/>
                    <a:pt x="443" y="130"/>
                    <a:pt x="443" y="13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63" y="0"/>
                    <a:pt x="463" y="0"/>
                    <a:pt x="463" y="0"/>
                  </a:cubicBezTo>
                  <a:lnTo>
                    <a:pt x="463" y="130"/>
                  </a:lnTo>
                  <a:close/>
                  <a:moveTo>
                    <a:pt x="386" y="0"/>
                  </a:moveTo>
                  <a:cubicBezTo>
                    <a:pt x="420" y="0"/>
                    <a:pt x="420" y="0"/>
                    <a:pt x="420" y="0"/>
                  </a:cubicBezTo>
                  <a:cubicBezTo>
                    <a:pt x="420" y="130"/>
                    <a:pt x="420" y="130"/>
                    <a:pt x="420" y="130"/>
                  </a:cubicBezTo>
                  <a:cubicBezTo>
                    <a:pt x="386" y="130"/>
                    <a:pt x="386" y="130"/>
                    <a:pt x="386" y="130"/>
                  </a:cubicBezTo>
                  <a:lnTo>
                    <a:pt x="386" y="0"/>
                  </a:lnTo>
                  <a:close/>
                  <a:moveTo>
                    <a:pt x="300" y="0"/>
                  </a:moveTo>
                  <a:cubicBezTo>
                    <a:pt x="336" y="0"/>
                    <a:pt x="336" y="0"/>
                    <a:pt x="336" y="0"/>
                  </a:cubicBezTo>
                  <a:cubicBezTo>
                    <a:pt x="336" y="130"/>
                    <a:pt x="336" y="130"/>
                    <a:pt x="336" y="130"/>
                  </a:cubicBezTo>
                  <a:cubicBezTo>
                    <a:pt x="300" y="130"/>
                    <a:pt x="300" y="130"/>
                    <a:pt x="300" y="130"/>
                  </a:cubicBezTo>
                  <a:lnTo>
                    <a:pt x="300" y="0"/>
                  </a:lnTo>
                  <a:close/>
                  <a:moveTo>
                    <a:pt x="233" y="0"/>
                  </a:moveTo>
                  <a:cubicBezTo>
                    <a:pt x="260" y="0"/>
                    <a:pt x="260" y="0"/>
                    <a:pt x="260" y="0"/>
                  </a:cubicBezTo>
                  <a:cubicBezTo>
                    <a:pt x="260" y="130"/>
                    <a:pt x="260" y="130"/>
                    <a:pt x="260" y="130"/>
                  </a:cubicBezTo>
                  <a:cubicBezTo>
                    <a:pt x="233" y="130"/>
                    <a:pt x="233" y="130"/>
                    <a:pt x="233" y="130"/>
                  </a:cubicBezTo>
                  <a:lnTo>
                    <a:pt x="233" y="0"/>
                  </a:lnTo>
                  <a:close/>
                  <a:moveTo>
                    <a:pt x="180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180" y="130"/>
                    <a:pt x="180" y="130"/>
                    <a:pt x="180" y="130"/>
                  </a:cubicBezTo>
                  <a:lnTo>
                    <a:pt x="180" y="0"/>
                  </a:lnTo>
                  <a:close/>
                  <a:moveTo>
                    <a:pt x="180" y="227"/>
                  </a:moveTo>
                  <a:cubicBezTo>
                    <a:pt x="203" y="227"/>
                    <a:pt x="203" y="227"/>
                    <a:pt x="203" y="227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180" y="380"/>
                    <a:pt x="180" y="380"/>
                    <a:pt x="180" y="380"/>
                  </a:cubicBezTo>
                  <a:lnTo>
                    <a:pt x="180" y="227"/>
                  </a:lnTo>
                  <a:close/>
                  <a:moveTo>
                    <a:pt x="260" y="380"/>
                  </a:moveTo>
                  <a:cubicBezTo>
                    <a:pt x="233" y="380"/>
                    <a:pt x="233" y="380"/>
                    <a:pt x="233" y="380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60" y="227"/>
                    <a:pt x="260" y="227"/>
                    <a:pt x="260" y="227"/>
                  </a:cubicBezTo>
                  <a:lnTo>
                    <a:pt x="260" y="380"/>
                  </a:lnTo>
                  <a:close/>
                  <a:moveTo>
                    <a:pt x="336" y="380"/>
                  </a:moveTo>
                  <a:cubicBezTo>
                    <a:pt x="300" y="380"/>
                    <a:pt x="300" y="380"/>
                    <a:pt x="300" y="380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36" y="227"/>
                    <a:pt x="336" y="227"/>
                    <a:pt x="336" y="227"/>
                  </a:cubicBezTo>
                  <a:lnTo>
                    <a:pt x="336" y="380"/>
                  </a:lnTo>
                  <a:close/>
                  <a:moveTo>
                    <a:pt x="420" y="380"/>
                  </a:moveTo>
                  <a:cubicBezTo>
                    <a:pt x="386" y="380"/>
                    <a:pt x="386" y="380"/>
                    <a:pt x="386" y="380"/>
                  </a:cubicBezTo>
                  <a:cubicBezTo>
                    <a:pt x="386" y="227"/>
                    <a:pt x="386" y="227"/>
                    <a:pt x="386" y="227"/>
                  </a:cubicBezTo>
                  <a:cubicBezTo>
                    <a:pt x="420" y="227"/>
                    <a:pt x="420" y="227"/>
                    <a:pt x="420" y="227"/>
                  </a:cubicBezTo>
                  <a:lnTo>
                    <a:pt x="420" y="380"/>
                  </a:lnTo>
                  <a:close/>
                  <a:moveTo>
                    <a:pt x="103" y="380"/>
                  </a:moveTo>
                  <a:cubicBezTo>
                    <a:pt x="103" y="227"/>
                    <a:pt x="103" y="227"/>
                    <a:pt x="103" y="227"/>
                  </a:cubicBezTo>
                  <a:cubicBezTo>
                    <a:pt x="156" y="227"/>
                    <a:pt x="156" y="227"/>
                    <a:pt x="156" y="227"/>
                  </a:cubicBezTo>
                  <a:cubicBezTo>
                    <a:pt x="156" y="380"/>
                    <a:pt x="156" y="380"/>
                    <a:pt x="156" y="380"/>
                  </a:cubicBezTo>
                  <a:lnTo>
                    <a:pt x="103" y="380"/>
                  </a:lnTo>
                  <a:close/>
                  <a:moveTo>
                    <a:pt x="156" y="0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0"/>
                    <a:pt x="103" y="0"/>
                    <a:pt x="103" y="0"/>
                  </a:cubicBezTo>
                  <a:lnTo>
                    <a:pt x="156" y="0"/>
                  </a:lnTo>
                  <a:close/>
                  <a:moveTo>
                    <a:pt x="540" y="0"/>
                  </a:moveTo>
                  <a:cubicBezTo>
                    <a:pt x="540" y="130"/>
                    <a:pt x="540" y="130"/>
                    <a:pt x="540" y="130"/>
                  </a:cubicBezTo>
                  <a:cubicBezTo>
                    <a:pt x="496" y="130"/>
                    <a:pt x="496" y="130"/>
                    <a:pt x="496" y="13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540" y="0"/>
                  </a:lnTo>
                  <a:close/>
                  <a:moveTo>
                    <a:pt x="496" y="380"/>
                  </a:moveTo>
                  <a:cubicBezTo>
                    <a:pt x="496" y="227"/>
                    <a:pt x="496" y="227"/>
                    <a:pt x="496" y="227"/>
                  </a:cubicBezTo>
                  <a:cubicBezTo>
                    <a:pt x="540" y="227"/>
                    <a:pt x="540" y="227"/>
                    <a:pt x="540" y="227"/>
                  </a:cubicBezTo>
                  <a:cubicBezTo>
                    <a:pt x="540" y="380"/>
                    <a:pt x="540" y="380"/>
                    <a:pt x="540" y="380"/>
                  </a:cubicBezTo>
                  <a:lnTo>
                    <a:pt x="496" y="380"/>
                  </a:lnTo>
                  <a:close/>
                  <a:moveTo>
                    <a:pt x="23" y="157"/>
                  </a:moveTo>
                  <a:cubicBezTo>
                    <a:pt x="626" y="157"/>
                    <a:pt x="626" y="157"/>
                    <a:pt x="626" y="157"/>
                  </a:cubicBezTo>
                  <a:cubicBezTo>
                    <a:pt x="640" y="157"/>
                    <a:pt x="650" y="167"/>
                    <a:pt x="650" y="180"/>
                  </a:cubicBezTo>
                  <a:cubicBezTo>
                    <a:pt x="650" y="193"/>
                    <a:pt x="640" y="203"/>
                    <a:pt x="626" y="203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10" y="203"/>
                    <a:pt x="0" y="193"/>
                    <a:pt x="0" y="180"/>
                  </a:cubicBezTo>
                  <a:cubicBezTo>
                    <a:pt x="0" y="167"/>
                    <a:pt x="10" y="157"/>
                    <a:pt x="23" y="157"/>
                  </a:cubicBezTo>
                  <a:close/>
                  <a:moveTo>
                    <a:pt x="463" y="380"/>
                  </a:moveTo>
                  <a:cubicBezTo>
                    <a:pt x="443" y="380"/>
                    <a:pt x="443" y="380"/>
                    <a:pt x="443" y="380"/>
                  </a:cubicBezTo>
                  <a:cubicBezTo>
                    <a:pt x="443" y="227"/>
                    <a:pt x="443" y="227"/>
                    <a:pt x="443" y="227"/>
                  </a:cubicBezTo>
                  <a:cubicBezTo>
                    <a:pt x="463" y="227"/>
                    <a:pt x="463" y="227"/>
                    <a:pt x="463" y="227"/>
                  </a:cubicBezTo>
                  <a:lnTo>
                    <a:pt x="463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770136" y="2988921"/>
            <a:ext cx="2664179" cy="2507351"/>
            <a:chOff x="4898399" y="7117452"/>
            <a:chExt cx="2664179" cy="2507351"/>
          </a:xfrm>
        </p:grpSpPr>
        <p:grpSp>
          <p:nvGrpSpPr>
            <p:cNvPr id="23" name="Group 16"/>
            <p:cNvGrpSpPr>
              <a:grpSpLocks noChangeAspect="1"/>
            </p:cNvGrpSpPr>
            <p:nvPr/>
          </p:nvGrpSpPr>
          <p:grpSpPr bwMode="auto">
            <a:xfrm>
              <a:off x="6434315" y="7117452"/>
              <a:ext cx="1128263" cy="1053608"/>
              <a:chOff x="2903" y="1285"/>
              <a:chExt cx="1874" cy="1750"/>
            </a:xfrm>
          </p:grpSpPr>
          <p:sp>
            <p:nvSpPr>
              <p:cNvPr id="39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2903" y="1285"/>
                <a:ext cx="1874" cy="1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7"/>
              <p:cNvSpPr>
                <a:spLocks noEditPoints="1"/>
              </p:cNvSpPr>
              <p:nvPr/>
            </p:nvSpPr>
            <p:spPr bwMode="auto">
              <a:xfrm>
                <a:off x="2900" y="1288"/>
                <a:ext cx="1877" cy="1750"/>
              </a:xfrm>
              <a:custGeom>
                <a:avLst/>
                <a:gdLst>
                  <a:gd name="T0" fmla="*/ 610 w 700"/>
                  <a:gd name="T1" fmla="*/ 90 h 654"/>
                  <a:gd name="T2" fmla="*/ 635 w 700"/>
                  <a:gd name="T3" fmla="*/ 49 h 654"/>
                  <a:gd name="T4" fmla="*/ 566 w 700"/>
                  <a:gd name="T5" fmla="*/ 6 h 654"/>
                  <a:gd name="T6" fmla="*/ 547 w 700"/>
                  <a:gd name="T7" fmla="*/ 11 h 654"/>
                  <a:gd name="T8" fmla="*/ 92 w 700"/>
                  <a:gd name="T9" fmla="*/ 90 h 654"/>
                  <a:gd name="T10" fmla="*/ 0 w 700"/>
                  <a:gd name="T11" fmla="*/ 220 h 654"/>
                  <a:gd name="T12" fmla="*/ 26 w 700"/>
                  <a:gd name="T13" fmla="*/ 615 h 654"/>
                  <a:gd name="T14" fmla="*/ 609 w 700"/>
                  <a:gd name="T15" fmla="*/ 654 h 654"/>
                  <a:gd name="T16" fmla="*/ 700 w 700"/>
                  <a:gd name="T17" fmla="*/ 526 h 654"/>
                  <a:gd name="T18" fmla="*/ 676 w 700"/>
                  <a:gd name="T19" fmla="*/ 131 h 654"/>
                  <a:gd name="T20" fmla="*/ 598 w 700"/>
                  <a:gd name="T21" fmla="*/ 58 h 654"/>
                  <a:gd name="T22" fmla="*/ 401 w 700"/>
                  <a:gd name="T23" fmla="*/ 395 h 654"/>
                  <a:gd name="T24" fmla="*/ 368 w 700"/>
                  <a:gd name="T25" fmla="*/ 374 h 654"/>
                  <a:gd name="T26" fmla="*/ 564 w 700"/>
                  <a:gd name="T27" fmla="*/ 35 h 654"/>
                  <a:gd name="T28" fmla="*/ 444 w 700"/>
                  <a:gd name="T29" fmla="*/ 372 h 654"/>
                  <a:gd name="T30" fmla="*/ 464 w 700"/>
                  <a:gd name="T31" fmla="*/ 362 h 654"/>
                  <a:gd name="T32" fmla="*/ 653 w 700"/>
                  <a:gd name="T33" fmla="*/ 599 h 654"/>
                  <a:gd name="T34" fmla="*/ 92 w 700"/>
                  <a:gd name="T35" fmla="*/ 627 h 654"/>
                  <a:gd name="T36" fmla="*/ 27 w 700"/>
                  <a:gd name="T37" fmla="*/ 526 h 654"/>
                  <a:gd name="T38" fmla="*/ 47 w 700"/>
                  <a:gd name="T39" fmla="*/ 145 h 654"/>
                  <a:gd name="T40" fmla="*/ 486 w 700"/>
                  <a:gd name="T41" fmla="*/ 117 h 654"/>
                  <a:gd name="T42" fmla="*/ 359 w 700"/>
                  <a:gd name="T43" fmla="*/ 337 h 654"/>
                  <a:gd name="T44" fmla="*/ 398 w 700"/>
                  <a:gd name="T45" fmla="*/ 237 h 654"/>
                  <a:gd name="T46" fmla="*/ 406 w 700"/>
                  <a:gd name="T47" fmla="*/ 204 h 654"/>
                  <a:gd name="T48" fmla="*/ 157 w 700"/>
                  <a:gd name="T49" fmla="*/ 202 h 654"/>
                  <a:gd name="T50" fmla="*/ 157 w 700"/>
                  <a:gd name="T51" fmla="*/ 228 h 654"/>
                  <a:gd name="T52" fmla="*/ 154 w 700"/>
                  <a:gd name="T53" fmla="*/ 338 h 654"/>
                  <a:gd name="T54" fmla="*/ 344 w 700"/>
                  <a:gd name="T55" fmla="*/ 362 h 654"/>
                  <a:gd name="T56" fmla="*/ 328 w 700"/>
                  <a:gd name="T57" fmla="*/ 425 h 654"/>
                  <a:gd name="T58" fmla="*/ 129 w 700"/>
                  <a:gd name="T59" fmla="*/ 544 h 654"/>
                  <a:gd name="T60" fmla="*/ 573 w 700"/>
                  <a:gd name="T61" fmla="*/ 544 h 654"/>
                  <a:gd name="T62" fmla="*/ 573 w 700"/>
                  <a:gd name="T63" fmla="*/ 517 h 654"/>
                  <a:gd name="T64" fmla="*/ 189 w 700"/>
                  <a:gd name="T65" fmla="*/ 517 h 654"/>
                  <a:gd name="T66" fmla="*/ 316 w 700"/>
                  <a:gd name="T67" fmla="*/ 469 h 654"/>
                  <a:gd name="T68" fmla="*/ 419 w 700"/>
                  <a:gd name="T69" fmla="*/ 413 h 654"/>
                  <a:gd name="T70" fmla="*/ 530 w 700"/>
                  <a:gd name="T71" fmla="*/ 361 h 654"/>
                  <a:gd name="T72" fmla="*/ 465 w 700"/>
                  <a:gd name="T73" fmla="*/ 337 h 654"/>
                  <a:gd name="T74" fmla="*/ 594 w 700"/>
                  <a:gd name="T75" fmla="*/ 117 h 654"/>
                  <a:gd name="T76" fmla="*/ 653 w 700"/>
                  <a:gd name="T77" fmla="*/ 145 h 654"/>
                  <a:gd name="T78" fmla="*/ 674 w 700"/>
                  <a:gd name="T79" fmla="*/ 526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00" h="654">
                    <a:moveTo>
                      <a:pt x="676" y="131"/>
                    </a:moveTo>
                    <a:cubicBezTo>
                      <a:pt x="659" y="106"/>
                      <a:pt x="635" y="91"/>
                      <a:pt x="610" y="90"/>
                    </a:cubicBezTo>
                    <a:cubicBezTo>
                      <a:pt x="628" y="61"/>
                      <a:pt x="628" y="61"/>
                      <a:pt x="628" y="61"/>
                    </a:cubicBezTo>
                    <a:cubicBezTo>
                      <a:pt x="635" y="49"/>
                      <a:pt x="635" y="49"/>
                      <a:pt x="635" y="49"/>
                    </a:cubicBezTo>
                    <a:cubicBezTo>
                      <a:pt x="624" y="42"/>
                      <a:pt x="624" y="42"/>
                      <a:pt x="624" y="42"/>
                    </a:cubicBezTo>
                    <a:cubicBezTo>
                      <a:pt x="624" y="42"/>
                      <a:pt x="593" y="21"/>
                      <a:pt x="566" y="6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47" y="11"/>
                      <a:pt x="547" y="11"/>
                      <a:pt x="547" y="11"/>
                    </a:cubicBezTo>
                    <a:cubicBezTo>
                      <a:pt x="502" y="90"/>
                      <a:pt x="502" y="90"/>
                      <a:pt x="502" y="90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65" y="90"/>
                      <a:pt x="43" y="106"/>
                      <a:pt x="26" y="131"/>
                    </a:cubicBezTo>
                    <a:cubicBezTo>
                      <a:pt x="10" y="154"/>
                      <a:pt x="0" y="185"/>
                      <a:pt x="0" y="220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60"/>
                      <a:pt x="10" y="592"/>
                      <a:pt x="26" y="615"/>
                    </a:cubicBezTo>
                    <a:cubicBezTo>
                      <a:pt x="43" y="639"/>
                      <a:pt x="65" y="654"/>
                      <a:pt x="92" y="654"/>
                    </a:cubicBezTo>
                    <a:cubicBezTo>
                      <a:pt x="609" y="654"/>
                      <a:pt x="609" y="654"/>
                      <a:pt x="609" y="654"/>
                    </a:cubicBezTo>
                    <a:cubicBezTo>
                      <a:pt x="635" y="654"/>
                      <a:pt x="659" y="639"/>
                      <a:pt x="676" y="615"/>
                    </a:cubicBezTo>
                    <a:cubicBezTo>
                      <a:pt x="691" y="592"/>
                      <a:pt x="700" y="560"/>
                      <a:pt x="700" y="526"/>
                    </a:cubicBezTo>
                    <a:cubicBezTo>
                      <a:pt x="700" y="220"/>
                      <a:pt x="700" y="220"/>
                      <a:pt x="700" y="220"/>
                    </a:cubicBezTo>
                    <a:cubicBezTo>
                      <a:pt x="700" y="185"/>
                      <a:pt x="691" y="154"/>
                      <a:pt x="676" y="131"/>
                    </a:cubicBezTo>
                    <a:close/>
                    <a:moveTo>
                      <a:pt x="564" y="35"/>
                    </a:moveTo>
                    <a:cubicBezTo>
                      <a:pt x="577" y="44"/>
                      <a:pt x="590" y="52"/>
                      <a:pt x="598" y="58"/>
                    </a:cubicBezTo>
                    <a:cubicBezTo>
                      <a:pt x="475" y="266"/>
                      <a:pt x="475" y="266"/>
                      <a:pt x="475" y="266"/>
                    </a:cubicBezTo>
                    <a:cubicBezTo>
                      <a:pt x="401" y="395"/>
                      <a:pt x="401" y="395"/>
                      <a:pt x="401" y="395"/>
                    </a:cubicBezTo>
                    <a:cubicBezTo>
                      <a:pt x="353" y="436"/>
                      <a:pt x="353" y="436"/>
                      <a:pt x="353" y="436"/>
                    </a:cubicBezTo>
                    <a:cubicBezTo>
                      <a:pt x="368" y="374"/>
                      <a:pt x="368" y="374"/>
                      <a:pt x="368" y="374"/>
                    </a:cubicBezTo>
                    <a:cubicBezTo>
                      <a:pt x="475" y="189"/>
                      <a:pt x="475" y="189"/>
                      <a:pt x="475" y="189"/>
                    </a:cubicBezTo>
                    <a:lnTo>
                      <a:pt x="564" y="35"/>
                    </a:lnTo>
                    <a:close/>
                    <a:moveTo>
                      <a:pt x="464" y="362"/>
                    </a:moveTo>
                    <a:cubicBezTo>
                      <a:pt x="444" y="372"/>
                      <a:pt x="444" y="372"/>
                      <a:pt x="444" y="372"/>
                    </a:cubicBezTo>
                    <a:cubicBezTo>
                      <a:pt x="450" y="362"/>
                      <a:pt x="450" y="362"/>
                      <a:pt x="450" y="362"/>
                    </a:cubicBezTo>
                    <a:lnTo>
                      <a:pt x="464" y="362"/>
                    </a:lnTo>
                    <a:close/>
                    <a:moveTo>
                      <a:pt x="674" y="526"/>
                    </a:moveTo>
                    <a:cubicBezTo>
                      <a:pt x="674" y="554"/>
                      <a:pt x="666" y="581"/>
                      <a:pt x="653" y="599"/>
                    </a:cubicBezTo>
                    <a:cubicBezTo>
                      <a:pt x="642" y="617"/>
                      <a:pt x="626" y="627"/>
                      <a:pt x="609" y="627"/>
                    </a:cubicBezTo>
                    <a:cubicBezTo>
                      <a:pt x="92" y="627"/>
                      <a:pt x="92" y="627"/>
                      <a:pt x="92" y="627"/>
                    </a:cubicBezTo>
                    <a:cubicBezTo>
                      <a:pt x="75" y="627"/>
                      <a:pt x="60" y="617"/>
                      <a:pt x="47" y="599"/>
                    </a:cubicBezTo>
                    <a:cubicBezTo>
                      <a:pt x="36" y="581"/>
                      <a:pt x="27" y="554"/>
                      <a:pt x="27" y="526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190"/>
                      <a:pt x="36" y="163"/>
                      <a:pt x="47" y="145"/>
                    </a:cubicBezTo>
                    <a:cubicBezTo>
                      <a:pt x="60" y="128"/>
                      <a:pt x="75" y="117"/>
                      <a:pt x="92" y="117"/>
                    </a:cubicBezTo>
                    <a:cubicBezTo>
                      <a:pt x="486" y="117"/>
                      <a:pt x="486" y="117"/>
                      <a:pt x="486" y="117"/>
                    </a:cubicBezTo>
                    <a:cubicBezTo>
                      <a:pt x="475" y="135"/>
                      <a:pt x="475" y="135"/>
                      <a:pt x="475" y="135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213" y="337"/>
                      <a:pt x="213" y="337"/>
                      <a:pt x="213" y="337"/>
                    </a:cubicBezTo>
                    <a:cubicBezTo>
                      <a:pt x="398" y="237"/>
                      <a:pt x="398" y="237"/>
                      <a:pt x="398" y="237"/>
                    </a:cubicBezTo>
                    <a:cubicBezTo>
                      <a:pt x="412" y="228"/>
                      <a:pt x="412" y="228"/>
                      <a:pt x="412" y="228"/>
                    </a:cubicBezTo>
                    <a:cubicBezTo>
                      <a:pt x="423" y="223"/>
                      <a:pt x="418" y="204"/>
                      <a:pt x="406" y="204"/>
                    </a:cubicBezTo>
                    <a:cubicBezTo>
                      <a:pt x="398" y="203"/>
                      <a:pt x="398" y="203"/>
                      <a:pt x="398" y="203"/>
                    </a:cubicBezTo>
                    <a:cubicBezTo>
                      <a:pt x="157" y="202"/>
                      <a:pt x="157" y="202"/>
                      <a:pt x="157" y="202"/>
                    </a:cubicBezTo>
                    <a:cubicBezTo>
                      <a:pt x="150" y="202"/>
                      <a:pt x="144" y="202"/>
                      <a:pt x="144" y="214"/>
                    </a:cubicBezTo>
                    <a:cubicBezTo>
                      <a:pt x="144" y="228"/>
                      <a:pt x="150" y="228"/>
                      <a:pt x="157" y="228"/>
                    </a:cubicBezTo>
                    <a:cubicBezTo>
                      <a:pt x="354" y="230"/>
                      <a:pt x="354" y="230"/>
                      <a:pt x="354" y="230"/>
                    </a:cubicBezTo>
                    <a:cubicBezTo>
                      <a:pt x="154" y="338"/>
                      <a:pt x="154" y="338"/>
                      <a:pt x="154" y="338"/>
                    </a:cubicBezTo>
                    <a:cubicBezTo>
                      <a:pt x="143" y="344"/>
                      <a:pt x="148" y="362"/>
                      <a:pt x="161" y="362"/>
                    </a:cubicBezTo>
                    <a:cubicBezTo>
                      <a:pt x="344" y="362"/>
                      <a:pt x="344" y="362"/>
                      <a:pt x="344" y="362"/>
                    </a:cubicBezTo>
                    <a:cubicBezTo>
                      <a:pt x="344" y="365"/>
                      <a:pt x="344" y="365"/>
                      <a:pt x="344" y="365"/>
                    </a:cubicBezTo>
                    <a:cubicBezTo>
                      <a:pt x="328" y="425"/>
                      <a:pt x="328" y="425"/>
                      <a:pt x="328" y="425"/>
                    </a:cubicBezTo>
                    <a:cubicBezTo>
                      <a:pt x="124" y="519"/>
                      <a:pt x="124" y="519"/>
                      <a:pt x="124" y="519"/>
                    </a:cubicBezTo>
                    <a:cubicBezTo>
                      <a:pt x="112" y="523"/>
                      <a:pt x="116" y="544"/>
                      <a:pt x="129" y="544"/>
                    </a:cubicBezTo>
                    <a:cubicBezTo>
                      <a:pt x="398" y="544"/>
                      <a:pt x="398" y="544"/>
                      <a:pt x="398" y="544"/>
                    </a:cubicBezTo>
                    <a:cubicBezTo>
                      <a:pt x="573" y="544"/>
                      <a:pt x="573" y="544"/>
                      <a:pt x="573" y="544"/>
                    </a:cubicBezTo>
                    <a:cubicBezTo>
                      <a:pt x="578" y="544"/>
                      <a:pt x="585" y="544"/>
                      <a:pt x="585" y="530"/>
                    </a:cubicBezTo>
                    <a:cubicBezTo>
                      <a:pt x="585" y="517"/>
                      <a:pt x="578" y="517"/>
                      <a:pt x="573" y="517"/>
                    </a:cubicBezTo>
                    <a:cubicBezTo>
                      <a:pt x="398" y="517"/>
                      <a:pt x="398" y="517"/>
                      <a:pt x="398" y="517"/>
                    </a:cubicBezTo>
                    <a:cubicBezTo>
                      <a:pt x="189" y="517"/>
                      <a:pt x="189" y="517"/>
                      <a:pt x="189" y="517"/>
                    </a:cubicBezTo>
                    <a:cubicBezTo>
                      <a:pt x="319" y="458"/>
                      <a:pt x="319" y="458"/>
                      <a:pt x="319" y="458"/>
                    </a:cubicBezTo>
                    <a:cubicBezTo>
                      <a:pt x="316" y="469"/>
                      <a:pt x="316" y="469"/>
                      <a:pt x="316" y="469"/>
                    </a:cubicBezTo>
                    <a:cubicBezTo>
                      <a:pt x="337" y="484"/>
                      <a:pt x="337" y="484"/>
                      <a:pt x="337" y="484"/>
                    </a:cubicBezTo>
                    <a:cubicBezTo>
                      <a:pt x="419" y="413"/>
                      <a:pt x="419" y="413"/>
                      <a:pt x="419" y="413"/>
                    </a:cubicBezTo>
                    <a:cubicBezTo>
                      <a:pt x="421" y="411"/>
                      <a:pt x="421" y="411"/>
                      <a:pt x="421" y="411"/>
                    </a:cubicBezTo>
                    <a:cubicBezTo>
                      <a:pt x="530" y="361"/>
                      <a:pt x="530" y="361"/>
                      <a:pt x="530" y="361"/>
                    </a:cubicBezTo>
                    <a:cubicBezTo>
                      <a:pt x="542" y="357"/>
                      <a:pt x="538" y="337"/>
                      <a:pt x="525" y="337"/>
                    </a:cubicBezTo>
                    <a:cubicBezTo>
                      <a:pt x="465" y="337"/>
                      <a:pt x="465" y="337"/>
                      <a:pt x="465" y="337"/>
                    </a:cubicBezTo>
                    <a:cubicBezTo>
                      <a:pt x="475" y="319"/>
                      <a:pt x="475" y="319"/>
                      <a:pt x="475" y="319"/>
                    </a:cubicBezTo>
                    <a:cubicBezTo>
                      <a:pt x="594" y="117"/>
                      <a:pt x="594" y="117"/>
                      <a:pt x="594" y="117"/>
                    </a:cubicBezTo>
                    <a:cubicBezTo>
                      <a:pt x="609" y="117"/>
                      <a:pt x="609" y="117"/>
                      <a:pt x="609" y="117"/>
                    </a:cubicBezTo>
                    <a:cubicBezTo>
                      <a:pt x="626" y="117"/>
                      <a:pt x="642" y="128"/>
                      <a:pt x="653" y="145"/>
                    </a:cubicBezTo>
                    <a:cubicBezTo>
                      <a:pt x="666" y="163"/>
                      <a:pt x="674" y="190"/>
                      <a:pt x="674" y="220"/>
                    </a:cubicBezTo>
                    <a:cubicBezTo>
                      <a:pt x="674" y="526"/>
                      <a:pt x="674" y="526"/>
                      <a:pt x="674" y="526"/>
                    </a:cubicBezTo>
                    <a:close/>
                  </a:path>
                </a:pathLst>
              </a:custGeom>
              <a:solidFill>
                <a:srgbClr val="1296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98399" y="7152693"/>
              <a:ext cx="947182" cy="1073710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5018988" y="8549316"/>
              <a:ext cx="2339102" cy="1075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ln>
                    <a:solidFill>
                      <a:srgbClr val="0070C0"/>
                    </a:solidFill>
                  </a:ln>
                  <a:solidFill>
                    <a:srgbClr val="0089D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4000"/>
                </a:lnSpc>
              </a:pPr>
              <a:r>
                <a:rPr lang="zh-CN" altLang="en-US" dirty="0"/>
                <a:t>更高安全指数</a:t>
              </a:r>
              <a:endParaRPr lang="en-US" altLang="zh-CN" dirty="0"/>
            </a:p>
            <a:p>
              <a:pPr>
                <a:lnSpc>
                  <a:spcPts val="4000"/>
                </a:lnSpc>
              </a:pPr>
              <a:r>
                <a:rPr lang="zh-CN" altLang="en-US" dirty="0"/>
                <a:t>电子云签</a:t>
              </a:r>
              <a:endParaRPr lang="zh-CN" altLang="en-US" dirty="0"/>
            </a:p>
          </p:txBody>
        </p:sp>
      </p:grpSp>
      <p:pic>
        <p:nvPicPr>
          <p:cNvPr id="7" name="图片 15" descr="f0ed559c1496c8753b7637b3131df0e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2232025" y="2508250"/>
            <a:ext cx="8860790" cy="2901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5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6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571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11"/>
                            </p:stCondLst>
                            <p:childTnLst>
                              <p:par>
                                <p:cTn id="1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8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84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84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11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84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95"/>
                            </p:stCondLst>
                            <p:childTnLst>
                              <p:par>
                                <p:cTn id="30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95"/>
                            </p:stCondLst>
                            <p:childTnLst>
                              <p:par>
                                <p:cTn id="3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95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984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695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556 L 0.37448 0.03935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24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195"/>
                            </p:stCondLst>
                            <p:childTnLst>
                              <p:par>
                                <p:cTn id="6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 numSld="999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8" grpId="0" animBg="1"/>
      <p:bldP spid="79" grpId="0"/>
      <p:bldP spid="29" grpId="0"/>
      <p:bldP spid="30" grpId="0"/>
      <p:bldP spid="30" grpId="1"/>
      <p:bldP spid="30" grpId="2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496" y="398953"/>
            <a:ext cx="399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河南省全程电子化流程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8097363" y="1832062"/>
            <a:ext cx="2016224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审核通过了</a:t>
            </a:r>
            <a:endParaRPr kumimoji="0" lang="zh-CN" altLang="en-US" sz="2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185197"/>
            <a:ext cx="12192000" cy="553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9096" y="6254447"/>
            <a:ext cx="1120280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b="1" spc="8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当电子签名完成后就可以点击提交审核了，登记机关通过业务内网，查看企业提交的签名登记申请文书，并进行审核。</a:t>
            </a:r>
            <a:endParaRPr kumimoji="0" lang="en-US" altLang="zh-CN" sz="1600" b="1" i="0" u="none" strike="noStrike" kern="1200" cap="none" spc="8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4" name=" 167"/>
          <p:cNvSpPr/>
          <p:nvPr/>
        </p:nvSpPr>
        <p:spPr bwMode="auto">
          <a:xfrm>
            <a:off x="2469468" y="1235192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实名认证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 167"/>
          <p:cNvSpPr/>
          <p:nvPr/>
        </p:nvSpPr>
        <p:spPr bwMode="auto">
          <a:xfrm>
            <a:off x="4351680" y="1228340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网上填报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 167"/>
          <p:cNvSpPr/>
          <p:nvPr/>
        </p:nvSpPr>
        <p:spPr bwMode="auto">
          <a:xfrm>
            <a:off x="6231345" y="1229305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电子签名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 167"/>
          <p:cNvSpPr/>
          <p:nvPr/>
        </p:nvSpPr>
        <p:spPr bwMode="auto">
          <a:xfrm>
            <a:off x="8111011" y="1230270"/>
            <a:ext cx="1863864" cy="4730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内网审核</a:t>
            </a:r>
            <a:endParaRPr lang="zh-CN" altLang="en-US" b="1" noProof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" name=" 167"/>
          <p:cNvSpPr/>
          <p:nvPr/>
        </p:nvSpPr>
        <p:spPr bwMode="auto">
          <a:xfrm>
            <a:off x="9990675" y="1230269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网上发照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 167"/>
          <p:cNvSpPr/>
          <p:nvPr/>
        </p:nvSpPr>
        <p:spPr bwMode="auto">
          <a:xfrm>
            <a:off x="589865" y="1233800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用户注册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2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385031" y="-1060666"/>
            <a:ext cx="609600" cy="60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503" y="2573408"/>
            <a:ext cx="3187944" cy="3187944"/>
          </a:xfrm>
          <a:prstGeom prst="rect">
            <a:avLst/>
          </a:prstGeom>
        </p:spPr>
      </p:pic>
      <p:grpSp>
        <p:nvGrpSpPr>
          <p:cNvPr id="23" name="Group 16"/>
          <p:cNvGrpSpPr>
            <a:grpSpLocks noChangeAspect="1"/>
          </p:cNvGrpSpPr>
          <p:nvPr/>
        </p:nvGrpSpPr>
        <p:grpSpPr bwMode="auto">
          <a:xfrm>
            <a:off x="4565395" y="2538797"/>
            <a:ext cx="1838904" cy="2155667"/>
            <a:chOff x="2959" y="1129"/>
            <a:chExt cx="1759" cy="2062"/>
          </a:xfrm>
          <a:solidFill>
            <a:srgbClr val="FF0000"/>
          </a:solidFill>
        </p:grpSpPr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2959" y="1129"/>
              <a:ext cx="1759" cy="2062"/>
            </a:xfrm>
            <a:custGeom>
              <a:avLst/>
              <a:gdLst>
                <a:gd name="T0" fmla="*/ 503 w 656"/>
                <a:gd name="T1" fmla="*/ 228 h 771"/>
                <a:gd name="T2" fmla="*/ 436 w 656"/>
                <a:gd name="T3" fmla="*/ 162 h 771"/>
                <a:gd name="T4" fmla="*/ 436 w 656"/>
                <a:gd name="T5" fmla="*/ 0 h 771"/>
                <a:gd name="T6" fmla="*/ 61 w 656"/>
                <a:gd name="T7" fmla="*/ 0 h 771"/>
                <a:gd name="T8" fmla="*/ 0 w 656"/>
                <a:gd name="T9" fmla="*/ 61 h 771"/>
                <a:gd name="T10" fmla="*/ 0 w 656"/>
                <a:gd name="T11" fmla="*/ 710 h 771"/>
                <a:gd name="T12" fmla="*/ 61 w 656"/>
                <a:gd name="T13" fmla="*/ 771 h 771"/>
                <a:gd name="T14" fmla="*/ 595 w 656"/>
                <a:gd name="T15" fmla="*/ 771 h 771"/>
                <a:gd name="T16" fmla="*/ 656 w 656"/>
                <a:gd name="T17" fmla="*/ 710 h 771"/>
                <a:gd name="T18" fmla="*/ 656 w 656"/>
                <a:gd name="T19" fmla="*/ 228 h 771"/>
                <a:gd name="T20" fmla="*/ 503 w 656"/>
                <a:gd name="T21" fmla="*/ 228 h 771"/>
                <a:gd name="T22" fmla="*/ 507 w 656"/>
                <a:gd name="T23" fmla="*/ 601 h 771"/>
                <a:gd name="T24" fmla="*/ 144 w 656"/>
                <a:gd name="T25" fmla="*/ 601 h 771"/>
                <a:gd name="T26" fmla="*/ 127 w 656"/>
                <a:gd name="T27" fmla="*/ 585 h 771"/>
                <a:gd name="T28" fmla="*/ 142 w 656"/>
                <a:gd name="T29" fmla="*/ 569 h 771"/>
                <a:gd name="T30" fmla="*/ 144 w 656"/>
                <a:gd name="T31" fmla="*/ 569 h 771"/>
                <a:gd name="T32" fmla="*/ 507 w 656"/>
                <a:gd name="T33" fmla="*/ 569 h 771"/>
                <a:gd name="T34" fmla="*/ 523 w 656"/>
                <a:gd name="T35" fmla="*/ 584 h 771"/>
                <a:gd name="T36" fmla="*/ 521 w 656"/>
                <a:gd name="T37" fmla="*/ 593 h 771"/>
                <a:gd name="T38" fmla="*/ 507 w 656"/>
                <a:gd name="T39" fmla="*/ 601 h 771"/>
                <a:gd name="T40" fmla="*/ 507 w 656"/>
                <a:gd name="T41" fmla="*/ 484 h 771"/>
                <a:gd name="T42" fmla="*/ 144 w 656"/>
                <a:gd name="T43" fmla="*/ 484 h 771"/>
                <a:gd name="T44" fmla="*/ 128 w 656"/>
                <a:gd name="T45" fmla="*/ 468 h 771"/>
                <a:gd name="T46" fmla="*/ 144 w 656"/>
                <a:gd name="T47" fmla="*/ 452 h 771"/>
                <a:gd name="T48" fmla="*/ 507 w 656"/>
                <a:gd name="T49" fmla="*/ 452 h 771"/>
                <a:gd name="T50" fmla="*/ 523 w 656"/>
                <a:gd name="T51" fmla="*/ 467 h 771"/>
                <a:gd name="T52" fmla="*/ 521 w 656"/>
                <a:gd name="T53" fmla="*/ 476 h 771"/>
                <a:gd name="T54" fmla="*/ 507 w 656"/>
                <a:gd name="T55" fmla="*/ 484 h 771"/>
                <a:gd name="T56" fmla="*/ 507 w 656"/>
                <a:gd name="T57" fmla="*/ 367 h 771"/>
                <a:gd name="T58" fmla="*/ 144 w 656"/>
                <a:gd name="T59" fmla="*/ 367 h 771"/>
                <a:gd name="T60" fmla="*/ 127 w 656"/>
                <a:gd name="T61" fmla="*/ 351 h 771"/>
                <a:gd name="T62" fmla="*/ 143 w 656"/>
                <a:gd name="T63" fmla="*/ 335 h 771"/>
                <a:gd name="T64" fmla="*/ 144 w 656"/>
                <a:gd name="T65" fmla="*/ 335 h 771"/>
                <a:gd name="T66" fmla="*/ 507 w 656"/>
                <a:gd name="T67" fmla="*/ 335 h 771"/>
                <a:gd name="T68" fmla="*/ 522 w 656"/>
                <a:gd name="T69" fmla="*/ 351 h 771"/>
                <a:gd name="T70" fmla="*/ 507 w 656"/>
                <a:gd name="T71" fmla="*/ 367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6" h="771">
                  <a:moveTo>
                    <a:pt x="503" y="228"/>
                  </a:moveTo>
                  <a:cubicBezTo>
                    <a:pt x="466" y="228"/>
                    <a:pt x="436" y="199"/>
                    <a:pt x="436" y="162"/>
                  </a:cubicBezTo>
                  <a:cubicBezTo>
                    <a:pt x="436" y="0"/>
                    <a:pt x="436" y="0"/>
                    <a:pt x="436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0" y="744"/>
                    <a:pt x="27" y="771"/>
                    <a:pt x="61" y="771"/>
                  </a:cubicBezTo>
                  <a:cubicBezTo>
                    <a:pt x="595" y="771"/>
                    <a:pt x="595" y="771"/>
                    <a:pt x="595" y="771"/>
                  </a:cubicBezTo>
                  <a:cubicBezTo>
                    <a:pt x="629" y="771"/>
                    <a:pt x="656" y="744"/>
                    <a:pt x="656" y="710"/>
                  </a:cubicBezTo>
                  <a:cubicBezTo>
                    <a:pt x="656" y="228"/>
                    <a:pt x="656" y="228"/>
                    <a:pt x="656" y="228"/>
                  </a:cubicBezTo>
                  <a:lnTo>
                    <a:pt x="503" y="228"/>
                  </a:lnTo>
                  <a:close/>
                  <a:moveTo>
                    <a:pt x="507" y="601"/>
                  </a:moveTo>
                  <a:cubicBezTo>
                    <a:pt x="144" y="601"/>
                    <a:pt x="144" y="601"/>
                    <a:pt x="144" y="601"/>
                  </a:cubicBezTo>
                  <a:cubicBezTo>
                    <a:pt x="135" y="601"/>
                    <a:pt x="127" y="594"/>
                    <a:pt x="127" y="585"/>
                  </a:cubicBezTo>
                  <a:cubicBezTo>
                    <a:pt x="127" y="577"/>
                    <a:pt x="134" y="569"/>
                    <a:pt x="142" y="569"/>
                  </a:cubicBezTo>
                  <a:cubicBezTo>
                    <a:pt x="143" y="569"/>
                    <a:pt x="143" y="569"/>
                    <a:pt x="144" y="569"/>
                  </a:cubicBezTo>
                  <a:cubicBezTo>
                    <a:pt x="507" y="569"/>
                    <a:pt x="507" y="569"/>
                    <a:pt x="507" y="569"/>
                  </a:cubicBezTo>
                  <a:cubicBezTo>
                    <a:pt x="516" y="568"/>
                    <a:pt x="523" y="575"/>
                    <a:pt x="523" y="584"/>
                  </a:cubicBezTo>
                  <a:cubicBezTo>
                    <a:pt x="523" y="587"/>
                    <a:pt x="523" y="590"/>
                    <a:pt x="521" y="593"/>
                  </a:cubicBezTo>
                  <a:cubicBezTo>
                    <a:pt x="518" y="598"/>
                    <a:pt x="513" y="601"/>
                    <a:pt x="507" y="601"/>
                  </a:cubicBezTo>
                  <a:close/>
                  <a:moveTo>
                    <a:pt x="507" y="484"/>
                  </a:moveTo>
                  <a:cubicBezTo>
                    <a:pt x="144" y="484"/>
                    <a:pt x="144" y="484"/>
                    <a:pt x="144" y="484"/>
                  </a:cubicBezTo>
                  <a:cubicBezTo>
                    <a:pt x="135" y="484"/>
                    <a:pt x="128" y="476"/>
                    <a:pt x="128" y="468"/>
                  </a:cubicBezTo>
                  <a:cubicBezTo>
                    <a:pt x="128" y="459"/>
                    <a:pt x="135" y="452"/>
                    <a:pt x="144" y="452"/>
                  </a:cubicBezTo>
                  <a:cubicBezTo>
                    <a:pt x="507" y="452"/>
                    <a:pt x="507" y="452"/>
                    <a:pt x="507" y="452"/>
                  </a:cubicBezTo>
                  <a:cubicBezTo>
                    <a:pt x="516" y="452"/>
                    <a:pt x="523" y="458"/>
                    <a:pt x="523" y="467"/>
                  </a:cubicBezTo>
                  <a:cubicBezTo>
                    <a:pt x="523" y="470"/>
                    <a:pt x="522" y="473"/>
                    <a:pt x="521" y="476"/>
                  </a:cubicBezTo>
                  <a:cubicBezTo>
                    <a:pt x="518" y="481"/>
                    <a:pt x="512" y="484"/>
                    <a:pt x="507" y="484"/>
                  </a:cubicBezTo>
                  <a:close/>
                  <a:moveTo>
                    <a:pt x="507" y="367"/>
                  </a:moveTo>
                  <a:cubicBezTo>
                    <a:pt x="144" y="367"/>
                    <a:pt x="144" y="367"/>
                    <a:pt x="144" y="367"/>
                  </a:cubicBezTo>
                  <a:cubicBezTo>
                    <a:pt x="135" y="367"/>
                    <a:pt x="128" y="360"/>
                    <a:pt x="127" y="351"/>
                  </a:cubicBezTo>
                  <a:cubicBezTo>
                    <a:pt x="127" y="342"/>
                    <a:pt x="134" y="335"/>
                    <a:pt x="143" y="335"/>
                  </a:cubicBezTo>
                  <a:cubicBezTo>
                    <a:pt x="143" y="335"/>
                    <a:pt x="143" y="335"/>
                    <a:pt x="144" y="335"/>
                  </a:cubicBezTo>
                  <a:cubicBezTo>
                    <a:pt x="507" y="335"/>
                    <a:pt x="507" y="335"/>
                    <a:pt x="507" y="335"/>
                  </a:cubicBezTo>
                  <a:cubicBezTo>
                    <a:pt x="515" y="335"/>
                    <a:pt x="522" y="342"/>
                    <a:pt x="522" y="351"/>
                  </a:cubicBezTo>
                  <a:cubicBezTo>
                    <a:pt x="522" y="359"/>
                    <a:pt x="515" y="367"/>
                    <a:pt x="507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4222" y="1217"/>
              <a:ext cx="413" cy="428"/>
            </a:xfrm>
            <a:custGeom>
              <a:avLst/>
              <a:gdLst>
                <a:gd name="T0" fmla="*/ 32 w 154"/>
                <a:gd name="T1" fmla="*/ 160 h 160"/>
                <a:gd name="T2" fmla="*/ 154 w 154"/>
                <a:gd name="T3" fmla="*/ 160 h 160"/>
                <a:gd name="T4" fmla="*/ 0 w 154"/>
                <a:gd name="T5" fmla="*/ 0 h 160"/>
                <a:gd name="T6" fmla="*/ 0 w 154"/>
                <a:gd name="T7" fmla="*/ 129 h 160"/>
                <a:gd name="T8" fmla="*/ 32 w 154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60">
                  <a:moveTo>
                    <a:pt x="32" y="160"/>
                  </a:moveTo>
                  <a:cubicBezTo>
                    <a:pt x="154" y="160"/>
                    <a:pt x="154" y="160"/>
                    <a:pt x="154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46"/>
                    <a:pt x="14" y="160"/>
                    <a:pt x="32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Freeform 13"/>
          <p:cNvSpPr>
            <a:spLocks noEditPoints="1"/>
          </p:cNvSpPr>
          <p:nvPr/>
        </p:nvSpPr>
        <p:spPr bwMode="auto">
          <a:xfrm>
            <a:off x="5241039" y="3497582"/>
            <a:ext cx="911149" cy="909449"/>
          </a:xfrm>
          <a:custGeom>
            <a:avLst/>
            <a:gdLst>
              <a:gd name="T0" fmla="*/ 642 w 800"/>
              <a:gd name="T1" fmla="*/ 595 h 800"/>
              <a:gd name="T2" fmla="*/ 726 w 800"/>
              <a:gd name="T3" fmla="*/ 363 h 800"/>
              <a:gd name="T4" fmla="*/ 699 w 800"/>
              <a:gd name="T5" fmla="*/ 224 h 800"/>
              <a:gd name="T6" fmla="*/ 620 w 800"/>
              <a:gd name="T7" fmla="*/ 106 h 800"/>
              <a:gd name="T8" fmla="*/ 502 w 800"/>
              <a:gd name="T9" fmla="*/ 28 h 800"/>
              <a:gd name="T10" fmla="*/ 106 w 800"/>
              <a:gd name="T11" fmla="*/ 106 h 800"/>
              <a:gd name="T12" fmla="*/ 0 w 800"/>
              <a:gd name="T13" fmla="*/ 363 h 800"/>
              <a:gd name="T14" fmla="*/ 27 w 800"/>
              <a:gd name="T15" fmla="*/ 502 h 800"/>
              <a:gd name="T16" fmla="*/ 106 w 800"/>
              <a:gd name="T17" fmla="*/ 620 h 800"/>
              <a:gd name="T18" fmla="*/ 224 w 800"/>
              <a:gd name="T19" fmla="*/ 699 h 800"/>
              <a:gd name="T20" fmla="*/ 502 w 800"/>
              <a:gd name="T21" fmla="*/ 699 h 800"/>
              <a:gd name="T22" fmla="*/ 740 w 800"/>
              <a:gd name="T23" fmla="*/ 787 h 800"/>
              <a:gd name="T24" fmla="*/ 786 w 800"/>
              <a:gd name="T25" fmla="*/ 740 h 800"/>
              <a:gd name="T26" fmla="*/ 573 w 800"/>
              <a:gd name="T27" fmla="*/ 573 h 800"/>
              <a:gd name="T28" fmla="*/ 573 w 800"/>
              <a:gd name="T29" fmla="*/ 573 h 800"/>
              <a:gd name="T30" fmla="*/ 477 w 800"/>
              <a:gd name="T31" fmla="*/ 638 h 800"/>
              <a:gd name="T32" fmla="*/ 250 w 800"/>
              <a:gd name="T33" fmla="*/ 638 h 800"/>
              <a:gd name="T34" fmla="*/ 153 w 800"/>
              <a:gd name="T35" fmla="*/ 573 h 800"/>
              <a:gd name="T36" fmla="*/ 89 w 800"/>
              <a:gd name="T37" fmla="*/ 476 h 800"/>
              <a:gd name="T38" fmla="*/ 67 w 800"/>
              <a:gd name="T39" fmla="*/ 363 h 800"/>
              <a:gd name="T40" fmla="*/ 153 w 800"/>
              <a:gd name="T41" fmla="*/ 154 h 800"/>
              <a:gd name="T42" fmla="*/ 477 w 800"/>
              <a:gd name="T43" fmla="*/ 89 h 800"/>
              <a:gd name="T44" fmla="*/ 575 w 800"/>
              <a:gd name="T45" fmla="*/ 155 h 800"/>
              <a:gd name="T46" fmla="*/ 638 w 800"/>
              <a:gd name="T47" fmla="*/ 252 h 800"/>
              <a:gd name="T48" fmla="*/ 637 w 800"/>
              <a:gd name="T49" fmla="*/ 476 h 800"/>
              <a:gd name="T50" fmla="*/ 573 w 800"/>
              <a:gd name="T51" fmla="*/ 573 h 800"/>
              <a:gd name="T52" fmla="*/ 272 w 800"/>
              <a:gd name="T53" fmla="*/ 147 h 800"/>
              <a:gd name="T54" fmla="*/ 197 w 800"/>
              <a:gd name="T55" fmla="*/ 197 h 800"/>
              <a:gd name="T56" fmla="*/ 168 w 800"/>
              <a:gd name="T57" fmla="*/ 232 h 800"/>
              <a:gd name="T58" fmla="*/ 147 w 800"/>
              <a:gd name="T59" fmla="*/ 272 h 800"/>
              <a:gd name="T60" fmla="*/ 184 w 800"/>
              <a:gd name="T61" fmla="*/ 287 h 800"/>
              <a:gd name="T62" fmla="*/ 201 w 800"/>
              <a:gd name="T63" fmla="*/ 255 h 800"/>
              <a:gd name="T64" fmla="*/ 255 w 800"/>
              <a:gd name="T65" fmla="*/ 202 h 800"/>
              <a:gd name="T66" fmla="*/ 298 w 800"/>
              <a:gd name="T67" fmla="*/ 157 h 800"/>
              <a:gd name="T68" fmla="*/ 272 w 800"/>
              <a:gd name="T69" fmla="*/ 147 h 800"/>
              <a:gd name="T70" fmla="*/ 578 w 800"/>
              <a:gd name="T71" fmla="*/ 343 h 800"/>
              <a:gd name="T72" fmla="*/ 543 w 800"/>
              <a:gd name="T73" fmla="*/ 438 h 800"/>
              <a:gd name="T74" fmla="*/ 501 w 800"/>
              <a:gd name="T75" fmla="*/ 502 h 800"/>
              <a:gd name="T76" fmla="*/ 363 w 800"/>
              <a:gd name="T77" fmla="*/ 559 h 800"/>
              <a:gd name="T78" fmla="*/ 363 w 800"/>
              <a:gd name="T79" fmla="*/ 599 h 800"/>
              <a:gd name="T80" fmla="*/ 529 w 800"/>
              <a:gd name="T81" fmla="*/ 530 h 800"/>
              <a:gd name="T82" fmla="*/ 580 w 800"/>
              <a:gd name="T83" fmla="*/ 453 h 800"/>
              <a:gd name="T84" fmla="*/ 578 w 800"/>
              <a:gd name="T85" fmla="*/ 343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0" h="800">
                <a:moveTo>
                  <a:pt x="786" y="740"/>
                </a:moveTo>
                <a:cubicBezTo>
                  <a:pt x="642" y="595"/>
                  <a:pt x="642" y="595"/>
                  <a:pt x="642" y="595"/>
                </a:cubicBezTo>
                <a:cubicBezTo>
                  <a:pt x="666" y="567"/>
                  <a:pt x="685" y="536"/>
                  <a:pt x="699" y="502"/>
                </a:cubicBezTo>
                <a:cubicBezTo>
                  <a:pt x="717" y="459"/>
                  <a:pt x="726" y="412"/>
                  <a:pt x="726" y="363"/>
                </a:cubicBezTo>
                <a:cubicBezTo>
                  <a:pt x="726" y="315"/>
                  <a:pt x="717" y="269"/>
                  <a:pt x="700" y="226"/>
                </a:cubicBezTo>
                <a:cubicBezTo>
                  <a:pt x="699" y="224"/>
                  <a:pt x="699" y="224"/>
                  <a:pt x="699" y="224"/>
                </a:cubicBezTo>
                <a:cubicBezTo>
                  <a:pt x="681" y="181"/>
                  <a:pt x="654" y="141"/>
                  <a:pt x="621" y="108"/>
                </a:cubicBezTo>
                <a:cubicBezTo>
                  <a:pt x="620" y="106"/>
                  <a:pt x="620" y="106"/>
                  <a:pt x="620" y="106"/>
                </a:cubicBezTo>
                <a:cubicBezTo>
                  <a:pt x="587" y="73"/>
                  <a:pt x="546" y="46"/>
                  <a:pt x="502" y="28"/>
                </a:cubicBezTo>
                <a:cubicBezTo>
                  <a:pt x="502" y="28"/>
                  <a:pt x="502" y="28"/>
                  <a:pt x="502" y="28"/>
                </a:cubicBezTo>
                <a:cubicBezTo>
                  <a:pt x="459" y="10"/>
                  <a:pt x="412" y="0"/>
                  <a:pt x="363" y="0"/>
                </a:cubicBezTo>
                <a:cubicBezTo>
                  <a:pt x="263" y="0"/>
                  <a:pt x="172" y="41"/>
                  <a:pt x="106" y="106"/>
                </a:cubicBezTo>
                <a:cubicBezTo>
                  <a:pt x="73" y="140"/>
                  <a:pt x="46" y="180"/>
                  <a:pt x="27" y="224"/>
                </a:cubicBezTo>
                <a:cubicBezTo>
                  <a:pt x="10" y="268"/>
                  <a:pt x="0" y="314"/>
                  <a:pt x="0" y="363"/>
                </a:cubicBezTo>
                <a:cubicBezTo>
                  <a:pt x="0" y="412"/>
                  <a:pt x="10" y="458"/>
                  <a:pt x="27" y="501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46" y="547"/>
                  <a:pt x="73" y="587"/>
                  <a:pt x="106" y="620"/>
                </a:cubicBezTo>
                <a:cubicBezTo>
                  <a:pt x="106" y="620"/>
                  <a:pt x="106" y="620"/>
                  <a:pt x="106" y="620"/>
                </a:cubicBezTo>
                <a:cubicBezTo>
                  <a:pt x="140" y="654"/>
                  <a:pt x="180" y="681"/>
                  <a:pt x="224" y="699"/>
                </a:cubicBezTo>
                <a:cubicBezTo>
                  <a:pt x="224" y="699"/>
                  <a:pt x="224" y="699"/>
                  <a:pt x="224" y="699"/>
                </a:cubicBezTo>
                <a:cubicBezTo>
                  <a:pt x="267" y="717"/>
                  <a:pt x="314" y="726"/>
                  <a:pt x="363" y="726"/>
                </a:cubicBezTo>
                <a:cubicBezTo>
                  <a:pt x="412" y="726"/>
                  <a:pt x="459" y="717"/>
                  <a:pt x="502" y="699"/>
                </a:cubicBezTo>
                <a:cubicBezTo>
                  <a:pt x="536" y="685"/>
                  <a:pt x="568" y="666"/>
                  <a:pt x="595" y="643"/>
                </a:cubicBezTo>
                <a:cubicBezTo>
                  <a:pt x="740" y="787"/>
                  <a:pt x="740" y="787"/>
                  <a:pt x="740" y="787"/>
                </a:cubicBezTo>
                <a:cubicBezTo>
                  <a:pt x="753" y="800"/>
                  <a:pt x="773" y="800"/>
                  <a:pt x="786" y="787"/>
                </a:cubicBezTo>
                <a:cubicBezTo>
                  <a:pt x="800" y="774"/>
                  <a:pt x="800" y="753"/>
                  <a:pt x="786" y="740"/>
                </a:cubicBezTo>
                <a:cubicBezTo>
                  <a:pt x="786" y="740"/>
                  <a:pt x="786" y="740"/>
                  <a:pt x="786" y="740"/>
                </a:cubicBezTo>
                <a:close/>
                <a:moveTo>
                  <a:pt x="573" y="573"/>
                </a:moveTo>
                <a:cubicBezTo>
                  <a:pt x="573" y="573"/>
                  <a:pt x="573" y="573"/>
                  <a:pt x="573" y="573"/>
                </a:cubicBezTo>
                <a:cubicBezTo>
                  <a:pt x="573" y="573"/>
                  <a:pt x="573" y="573"/>
                  <a:pt x="573" y="573"/>
                </a:cubicBezTo>
                <a:cubicBezTo>
                  <a:pt x="572" y="573"/>
                  <a:pt x="572" y="573"/>
                  <a:pt x="572" y="573"/>
                </a:cubicBezTo>
                <a:cubicBezTo>
                  <a:pt x="545" y="601"/>
                  <a:pt x="513" y="622"/>
                  <a:pt x="477" y="638"/>
                </a:cubicBezTo>
                <a:cubicBezTo>
                  <a:pt x="442" y="652"/>
                  <a:pt x="403" y="660"/>
                  <a:pt x="363" y="660"/>
                </a:cubicBezTo>
                <a:cubicBezTo>
                  <a:pt x="323" y="660"/>
                  <a:pt x="284" y="652"/>
                  <a:pt x="250" y="638"/>
                </a:cubicBezTo>
                <a:cubicBezTo>
                  <a:pt x="250" y="638"/>
                  <a:pt x="250" y="638"/>
                  <a:pt x="250" y="638"/>
                </a:cubicBezTo>
                <a:cubicBezTo>
                  <a:pt x="213" y="622"/>
                  <a:pt x="181" y="600"/>
                  <a:pt x="153" y="573"/>
                </a:cubicBezTo>
                <a:cubicBezTo>
                  <a:pt x="153" y="573"/>
                  <a:pt x="153" y="573"/>
                  <a:pt x="153" y="573"/>
                </a:cubicBezTo>
                <a:cubicBezTo>
                  <a:pt x="126" y="545"/>
                  <a:pt x="104" y="513"/>
                  <a:pt x="89" y="476"/>
                </a:cubicBezTo>
                <a:cubicBezTo>
                  <a:pt x="88" y="475"/>
                  <a:pt x="88" y="475"/>
                  <a:pt x="88" y="475"/>
                </a:cubicBezTo>
                <a:cubicBezTo>
                  <a:pt x="74" y="441"/>
                  <a:pt x="67" y="403"/>
                  <a:pt x="67" y="363"/>
                </a:cubicBezTo>
                <a:cubicBezTo>
                  <a:pt x="67" y="323"/>
                  <a:pt x="74" y="285"/>
                  <a:pt x="89" y="250"/>
                </a:cubicBezTo>
                <a:cubicBezTo>
                  <a:pt x="104" y="214"/>
                  <a:pt x="126" y="181"/>
                  <a:pt x="153" y="154"/>
                </a:cubicBezTo>
                <a:cubicBezTo>
                  <a:pt x="207" y="100"/>
                  <a:pt x="281" y="67"/>
                  <a:pt x="363" y="67"/>
                </a:cubicBezTo>
                <a:cubicBezTo>
                  <a:pt x="403" y="67"/>
                  <a:pt x="442" y="75"/>
                  <a:pt x="477" y="89"/>
                </a:cubicBezTo>
                <a:cubicBezTo>
                  <a:pt x="513" y="104"/>
                  <a:pt x="545" y="126"/>
                  <a:pt x="573" y="154"/>
                </a:cubicBezTo>
                <a:cubicBezTo>
                  <a:pt x="575" y="155"/>
                  <a:pt x="575" y="155"/>
                  <a:pt x="575" y="155"/>
                </a:cubicBezTo>
                <a:cubicBezTo>
                  <a:pt x="601" y="182"/>
                  <a:pt x="622" y="214"/>
                  <a:pt x="637" y="250"/>
                </a:cubicBezTo>
                <a:cubicBezTo>
                  <a:pt x="638" y="252"/>
                  <a:pt x="638" y="252"/>
                  <a:pt x="638" y="252"/>
                </a:cubicBezTo>
                <a:cubicBezTo>
                  <a:pt x="652" y="286"/>
                  <a:pt x="660" y="323"/>
                  <a:pt x="660" y="363"/>
                </a:cubicBezTo>
                <a:cubicBezTo>
                  <a:pt x="660" y="403"/>
                  <a:pt x="652" y="442"/>
                  <a:pt x="637" y="476"/>
                </a:cubicBezTo>
                <a:cubicBezTo>
                  <a:pt x="622" y="513"/>
                  <a:pt x="600" y="546"/>
                  <a:pt x="573" y="573"/>
                </a:cubicBezTo>
                <a:cubicBezTo>
                  <a:pt x="573" y="573"/>
                  <a:pt x="573" y="573"/>
                  <a:pt x="573" y="573"/>
                </a:cubicBezTo>
                <a:close/>
                <a:moveTo>
                  <a:pt x="272" y="147"/>
                </a:moveTo>
                <a:cubicBezTo>
                  <a:pt x="272" y="147"/>
                  <a:pt x="272" y="147"/>
                  <a:pt x="272" y="147"/>
                </a:cubicBezTo>
                <a:cubicBezTo>
                  <a:pt x="257" y="153"/>
                  <a:pt x="244" y="160"/>
                  <a:pt x="232" y="168"/>
                </a:cubicBezTo>
                <a:cubicBezTo>
                  <a:pt x="220" y="177"/>
                  <a:pt x="208" y="186"/>
                  <a:pt x="197" y="197"/>
                </a:cubicBezTo>
                <a:cubicBezTo>
                  <a:pt x="197" y="197"/>
                  <a:pt x="197" y="197"/>
                  <a:pt x="197" y="197"/>
                </a:cubicBezTo>
                <a:cubicBezTo>
                  <a:pt x="186" y="208"/>
                  <a:pt x="176" y="220"/>
                  <a:pt x="168" y="232"/>
                </a:cubicBezTo>
                <a:cubicBezTo>
                  <a:pt x="168" y="232"/>
                  <a:pt x="168" y="232"/>
                  <a:pt x="168" y="232"/>
                </a:cubicBezTo>
                <a:cubicBezTo>
                  <a:pt x="160" y="245"/>
                  <a:pt x="152" y="258"/>
                  <a:pt x="147" y="272"/>
                </a:cubicBezTo>
                <a:cubicBezTo>
                  <a:pt x="142" y="282"/>
                  <a:pt x="147" y="294"/>
                  <a:pt x="157" y="298"/>
                </a:cubicBezTo>
                <a:cubicBezTo>
                  <a:pt x="167" y="302"/>
                  <a:pt x="179" y="297"/>
                  <a:pt x="184" y="287"/>
                </a:cubicBezTo>
                <a:cubicBezTo>
                  <a:pt x="188" y="276"/>
                  <a:pt x="194" y="265"/>
                  <a:pt x="201" y="254"/>
                </a:cubicBezTo>
                <a:cubicBezTo>
                  <a:pt x="201" y="255"/>
                  <a:pt x="201" y="255"/>
                  <a:pt x="201" y="255"/>
                </a:cubicBezTo>
                <a:cubicBezTo>
                  <a:pt x="208" y="244"/>
                  <a:pt x="216" y="234"/>
                  <a:pt x="225" y="225"/>
                </a:cubicBezTo>
                <a:cubicBezTo>
                  <a:pt x="234" y="216"/>
                  <a:pt x="244" y="208"/>
                  <a:pt x="255" y="202"/>
                </a:cubicBezTo>
                <a:cubicBezTo>
                  <a:pt x="264" y="194"/>
                  <a:pt x="276" y="189"/>
                  <a:pt x="287" y="184"/>
                </a:cubicBezTo>
                <a:cubicBezTo>
                  <a:pt x="297" y="179"/>
                  <a:pt x="302" y="167"/>
                  <a:pt x="298" y="157"/>
                </a:cubicBezTo>
                <a:cubicBezTo>
                  <a:pt x="293" y="147"/>
                  <a:pt x="282" y="143"/>
                  <a:pt x="272" y="147"/>
                </a:cubicBezTo>
                <a:cubicBezTo>
                  <a:pt x="272" y="147"/>
                  <a:pt x="272" y="147"/>
                  <a:pt x="272" y="147"/>
                </a:cubicBezTo>
                <a:close/>
                <a:moveTo>
                  <a:pt x="578" y="343"/>
                </a:moveTo>
                <a:cubicBezTo>
                  <a:pt x="578" y="343"/>
                  <a:pt x="578" y="343"/>
                  <a:pt x="578" y="343"/>
                </a:cubicBezTo>
                <a:cubicBezTo>
                  <a:pt x="567" y="343"/>
                  <a:pt x="559" y="352"/>
                  <a:pt x="559" y="363"/>
                </a:cubicBezTo>
                <a:cubicBezTo>
                  <a:pt x="559" y="389"/>
                  <a:pt x="553" y="414"/>
                  <a:pt x="543" y="438"/>
                </a:cubicBezTo>
                <a:cubicBezTo>
                  <a:pt x="543" y="439"/>
                  <a:pt x="543" y="439"/>
                  <a:pt x="543" y="439"/>
                </a:cubicBezTo>
                <a:cubicBezTo>
                  <a:pt x="534" y="462"/>
                  <a:pt x="520" y="483"/>
                  <a:pt x="501" y="502"/>
                </a:cubicBezTo>
                <a:cubicBezTo>
                  <a:pt x="482" y="520"/>
                  <a:pt x="461" y="534"/>
                  <a:pt x="438" y="544"/>
                </a:cubicBezTo>
                <a:cubicBezTo>
                  <a:pt x="414" y="553"/>
                  <a:pt x="389" y="559"/>
                  <a:pt x="363" y="559"/>
                </a:cubicBezTo>
                <a:cubicBezTo>
                  <a:pt x="352" y="559"/>
                  <a:pt x="343" y="567"/>
                  <a:pt x="343" y="578"/>
                </a:cubicBezTo>
                <a:cubicBezTo>
                  <a:pt x="343" y="589"/>
                  <a:pt x="352" y="599"/>
                  <a:pt x="363" y="599"/>
                </a:cubicBezTo>
                <a:cubicBezTo>
                  <a:pt x="394" y="599"/>
                  <a:pt x="425" y="592"/>
                  <a:pt x="453" y="581"/>
                </a:cubicBezTo>
                <a:cubicBezTo>
                  <a:pt x="481" y="569"/>
                  <a:pt x="507" y="552"/>
                  <a:pt x="529" y="530"/>
                </a:cubicBezTo>
                <a:cubicBezTo>
                  <a:pt x="552" y="508"/>
                  <a:pt x="568" y="482"/>
                  <a:pt x="580" y="454"/>
                </a:cubicBezTo>
                <a:cubicBezTo>
                  <a:pt x="580" y="453"/>
                  <a:pt x="580" y="453"/>
                  <a:pt x="580" y="453"/>
                </a:cubicBezTo>
                <a:cubicBezTo>
                  <a:pt x="592" y="425"/>
                  <a:pt x="598" y="394"/>
                  <a:pt x="598" y="363"/>
                </a:cubicBezTo>
                <a:cubicBezTo>
                  <a:pt x="598" y="352"/>
                  <a:pt x="589" y="343"/>
                  <a:pt x="578" y="343"/>
                </a:cubicBezTo>
                <a:cubicBezTo>
                  <a:pt x="578" y="343"/>
                  <a:pt x="578" y="343"/>
                  <a:pt x="578" y="343"/>
                </a:cubicBezTo>
                <a:close/>
              </a:path>
            </a:pathLst>
          </a:custGeom>
          <a:solidFill>
            <a:srgbClr val="1A92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5" descr="1689822997028"/>
          <p:cNvPicPr>
            <a:picLocks noChangeAspect="1"/>
          </p:cNvPicPr>
          <p:nvPr/>
        </p:nvPicPr>
        <p:blipFill>
          <a:blip r:embed="rId5"/>
          <a:srcRect l="26719" t="5919" r="28585" b="9749"/>
          <a:stretch>
            <a:fillRect/>
          </a:stretch>
        </p:blipFill>
        <p:spPr>
          <a:xfrm>
            <a:off x="961390" y="2149475"/>
            <a:ext cx="2919730" cy="2463800"/>
          </a:xfrm>
          <a:prstGeom prst="rect">
            <a:avLst/>
          </a:prstGeom>
        </p:spPr>
      </p:pic>
      <p:pic>
        <p:nvPicPr>
          <p:cNvPr id="8" name="图片 8" descr="待审企业列表"/>
          <p:cNvPicPr>
            <a:picLocks noChangeAspect="1"/>
          </p:cNvPicPr>
          <p:nvPr/>
        </p:nvPicPr>
        <p:blipFill>
          <a:blip r:embed="rId6"/>
          <a:srcRect r="-688" b="17077"/>
          <a:stretch>
            <a:fillRect/>
          </a:stretch>
        </p:blipFill>
        <p:spPr>
          <a:xfrm>
            <a:off x="994410" y="4526915"/>
            <a:ext cx="5606415" cy="1661160"/>
          </a:xfrm>
          <a:prstGeom prst="rect">
            <a:avLst/>
          </a:prstGeom>
        </p:spPr>
      </p:pic>
    </p:spTree>
  </p:cSld>
  <p:clrMapOvr>
    <a:masterClrMapping/>
  </p:clrMapOvr>
  <p:transition spd="slow" advClick="0" advTm="175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57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90"/>
                            </p:stCondLst>
                            <p:childTnLst>
                              <p:par>
                                <p:cTn id="1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mph" presetSubtype="0" repeatCount="indefinite" fill="remove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37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37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37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75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401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9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 numSld="999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9" grpId="0"/>
      <p:bldP spid="21" grpId="0" animBg="1"/>
      <p:bldP spid="22" grpId="0"/>
      <p:bldP spid="27" grpId="0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496" y="398953"/>
            <a:ext cx="399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河南省全程电子化流程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0" y="6185197"/>
            <a:ext cx="12192000" cy="553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-12633" y="6238955"/>
            <a:ext cx="12228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b="1" spc="8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审核通过后，系统自动为企业生成电子营业执照，并通知企业法定代表人或负责人通过电子营业执照手机</a:t>
            </a:r>
            <a:r>
              <a:rPr lang="en-US" altLang="zh-CN" sz="1600" b="1" spc="8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600" b="1" spc="8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领取电子营业执照。</a:t>
            </a:r>
            <a:endParaRPr kumimoji="0" lang="en-US" altLang="zh-CN" sz="1600" b="1" i="0" u="none" strike="noStrike" kern="1200" cap="none" spc="8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9858679" y="1769607"/>
            <a:ext cx="20162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企业诞生了</a:t>
            </a:r>
            <a:endParaRPr kumimoji="0" lang="zh-CN" altLang="en-US" sz="2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858679" y="1772342"/>
            <a:ext cx="2103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企业诞生了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2194206" y="2844733"/>
            <a:ext cx="8107058" cy="1"/>
          </a:xfrm>
          <a:prstGeom prst="line">
            <a:avLst/>
          </a:prstGeom>
          <a:noFill/>
          <a:ln w="19050" cap="flat" cmpd="sng">
            <a:noFill/>
            <a:beve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sz="2800"/>
          </a:p>
        </p:txBody>
      </p:sp>
      <p:sp>
        <p:nvSpPr>
          <p:cNvPr id="22" name=" 167"/>
          <p:cNvSpPr/>
          <p:nvPr/>
        </p:nvSpPr>
        <p:spPr bwMode="auto">
          <a:xfrm>
            <a:off x="2380568" y="1230178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实名认证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 167"/>
          <p:cNvSpPr/>
          <p:nvPr/>
        </p:nvSpPr>
        <p:spPr bwMode="auto">
          <a:xfrm>
            <a:off x="4262780" y="1223326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网上填报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 167"/>
          <p:cNvSpPr/>
          <p:nvPr/>
        </p:nvSpPr>
        <p:spPr bwMode="auto">
          <a:xfrm>
            <a:off x="6142445" y="1224291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电子签名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 167"/>
          <p:cNvSpPr/>
          <p:nvPr/>
        </p:nvSpPr>
        <p:spPr bwMode="auto">
          <a:xfrm>
            <a:off x="8022111" y="1225256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内网审核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 167"/>
          <p:cNvSpPr/>
          <p:nvPr/>
        </p:nvSpPr>
        <p:spPr bwMode="auto">
          <a:xfrm>
            <a:off x="9901775" y="1225255"/>
            <a:ext cx="1863864" cy="4730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网上发照</a:t>
            </a:r>
            <a:endParaRPr lang="zh-CN" altLang="en-US" b="1" noProof="1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 167"/>
          <p:cNvSpPr/>
          <p:nvPr/>
        </p:nvSpPr>
        <p:spPr bwMode="auto">
          <a:xfrm>
            <a:off x="500965" y="1228786"/>
            <a:ext cx="1863864" cy="4730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用户注册</a:t>
            </a:r>
            <a:endParaRPr lang="zh-CN" altLang="en-US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008" y="2901290"/>
            <a:ext cx="3143905" cy="2357929"/>
          </a:xfrm>
          <a:prstGeom prst="rect">
            <a:avLst/>
          </a:prstGeom>
        </p:spPr>
      </p:pic>
      <p:grpSp>
        <p:nvGrpSpPr>
          <p:cNvPr id="19" name="组合 7"/>
          <p:cNvGrpSpPr/>
          <p:nvPr/>
        </p:nvGrpSpPr>
        <p:grpSpPr bwMode="auto">
          <a:xfrm>
            <a:off x="3305927" y="3656562"/>
            <a:ext cx="575733" cy="385233"/>
            <a:chOff x="686809" y="2636686"/>
            <a:chExt cx="505122" cy="322451"/>
          </a:xfrm>
        </p:grpSpPr>
        <p:sp>
          <p:nvSpPr>
            <p:cNvPr id="20" name="燕尾形 8"/>
            <p:cNvSpPr/>
            <p:nvPr/>
          </p:nvSpPr>
          <p:spPr>
            <a:xfrm>
              <a:off x="686809" y="2636686"/>
              <a:ext cx="287846" cy="322451"/>
            </a:xfrm>
            <a:prstGeom prst="chevron">
              <a:avLst/>
            </a:prstGeom>
            <a:solidFill>
              <a:srgbClr val="B026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prstClr val="black"/>
                </a:solidFill>
                <a:latin typeface="Calibri"/>
                <a:ea typeface="宋体" pitchFamily="2" charset="-122"/>
              </a:endParaRPr>
            </a:p>
          </p:txBody>
        </p:sp>
        <p:sp>
          <p:nvSpPr>
            <p:cNvPr id="23" name="燕尾形 9"/>
            <p:cNvSpPr/>
            <p:nvPr/>
          </p:nvSpPr>
          <p:spPr>
            <a:xfrm>
              <a:off x="904086" y="2636686"/>
              <a:ext cx="287845" cy="322451"/>
            </a:xfrm>
            <a:prstGeom prst="chevron">
              <a:avLst/>
            </a:prstGeom>
            <a:solidFill>
              <a:srgbClr val="B026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prstClr val="black"/>
                </a:solidFill>
                <a:latin typeface="Calibri"/>
                <a:ea typeface="宋体" pitchFamily="2" charset="-122"/>
              </a:endParaRPr>
            </a:p>
          </p:txBody>
        </p:sp>
      </p:grpSp>
      <p:grpSp>
        <p:nvGrpSpPr>
          <p:cNvPr id="31" name="组合 7"/>
          <p:cNvGrpSpPr/>
          <p:nvPr/>
        </p:nvGrpSpPr>
        <p:grpSpPr bwMode="auto">
          <a:xfrm>
            <a:off x="3817086" y="3656562"/>
            <a:ext cx="575733" cy="385233"/>
            <a:chOff x="686809" y="2636686"/>
            <a:chExt cx="505122" cy="322451"/>
          </a:xfrm>
        </p:grpSpPr>
        <p:sp>
          <p:nvSpPr>
            <p:cNvPr id="32" name="燕尾形 8"/>
            <p:cNvSpPr/>
            <p:nvPr/>
          </p:nvSpPr>
          <p:spPr>
            <a:xfrm>
              <a:off x="686809" y="2636686"/>
              <a:ext cx="287846" cy="322451"/>
            </a:xfrm>
            <a:prstGeom prst="chevron">
              <a:avLst/>
            </a:prstGeom>
            <a:solidFill>
              <a:srgbClr val="B026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prstClr val="black"/>
                </a:solidFill>
                <a:latin typeface="Calibri"/>
                <a:ea typeface="宋体" pitchFamily="2" charset="-122"/>
              </a:endParaRPr>
            </a:p>
          </p:txBody>
        </p:sp>
        <p:sp>
          <p:nvSpPr>
            <p:cNvPr id="33" name="燕尾形 9"/>
            <p:cNvSpPr/>
            <p:nvPr/>
          </p:nvSpPr>
          <p:spPr>
            <a:xfrm>
              <a:off x="904086" y="2636686"/>
              <a:ext cx="287845" cy="322451"/>
            </a:xfrm>
            <a:prstGeom prst="chevron">
              <a:avLst/>
            </a:prstGeom>
            <a:solidFill>
              <a:srgbClr val="B026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prstClr val="black"/>
                </a:solidFill>
                <a:latin typeface="Calibri"/>
                <a:ea typeface="宋体" pitchFamily="2" charset="-122"/>
              </a:endParaRPr>
            </a:p>
          </p:txBody>
        </p:sp>
      </p:grpSp>
      <p:grpSp>
        <p:nvGrpSpPr>
          <p:cNvPr id="34" name="组合 7"/>
          <p:cNvGrpSpPr/>
          <p:nvPr/>
        </p:nvGrpSpPr>
        <p:grpSpPr bwMode="auto">
          <a:xfrm>
            <a:off x="6867057" y="3678073"/>
            <a:ext cx="575733" cy="385233"/>
            <a:chOff x="686809" y="2636686"/>
            <a:chExt cx="505122" cy="322451"/>
          </a:xfrm>
        </p:grpSpPr>
        <p:sp>
          <p:nvSpPr>
            <p:cNvPr id="35" name="燕尾形 8"/>
            <p:cNvSpPr/>
            <p:nvPr/>
          </p:nvSpPr>
          <p:spPr>
            <a:xfrm>
              <a:off x="686809" y="2636686"/>
              <a:ext cx="287846" cy="322451"/>
            </a:xfrm>
            <a:prstGeom prst="chevron">
              <a:avLst/>
            </a:prstGeom>
            <a:solidFill>
              <a:srgbClr val="B026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prstClr val="black"/>
                </a:solidFill>
                <a:latin typeface="Calibri"/>
                <a:ea typeface="宋体" pitchFamily="2" charset="-122"/>
              </a:endParaRPr>
            </a:p>
          </p:txBody>
        </p:sp>
        <p:sp>
          <p:nvSpPr>
            <p:cNvPr id="36" name="燕尾形 9"/>
            <p:cNvSpPr/>
            <p:nvPr/>
          </p:nvSpPr>
          <p:spPr>
            <a:xfrm>
              <a:off x="904086" y="2636686"/>
              <a:ext cx="287845" cy="322451"/>
            </a:xfrm>
            <a:prstGeom prst="chevron">
              <a:avLst/>
            </a:prstGeom>
            <a:solidFill>
              <a:srgbClr val="B026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prstClr val="black"/>
                </a:solidFill>
                <a:latin typeface="Calibri"/>
                <a:ea typeface="宋体" pitchFamily="2" charset="-122"/>
              </a:endParaRPr>
            </a:p>
          </p:txBody>
        </p:sp>
      </p:grpSp>
      <p:grpSp>
        <p:nvGrpSpPr>
          <p:cNvPr id="37" name="组合 7"/>
          <p:cNvGrpSpPr/>
          <p:nvPr/>
        </p:nvGrpSpPr>
        <p:grpSpPr bwMode="auto">
          <a:xfrm>
            <a:off x="7378216" y="3678073"/>
            <a:ext cx="575733" cy="385233"/>
            <a:chOff x="686809" y="2636686"/>
            <a:chExt cx="505122" cy="322451"/>
          </a:xfrm>
        </p:grpSpPr>
        <p:sp>
          <p:nvSpPr>
            <p:cNvPr id="38" name="燕尾形 8"/>
            <p:cNvSpPr/>
            <p:nvPr/>
          </p:nvSpPr>
          <p:spPr>
            <a:xfrm>
              <a:off x="686809" y="2636686"/>
              <a:ext cx="287846" cy="322451"/>
            </a:xfrm>
            <a:prstGeom prst="chevron">
              <a:avLst/>
            </a:prstGeom>
            <a:solidFill>
              <a:srgbClr val="B026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prstClr val="black"/>
                </a:solidFill>
                <a:latin typeface="Calibri"/>
                <a:ea typeface="宋体" pitchFamily="2" charset="-122"/>
              </a:endParaRPr>
            </a:p>
          </p:txBody>
        </p:sp>
        <p:sp>
          <p:nvSpPr>
            <p:cNvPr id="39" name="燕尾形 9"/>
            <p:cNvSpPr/>
            <p:nvPr/>
          </p:nvSpPr>
          <p:spPr>
            <a:xfrm>
              <a:off x="904086" y="2636686"/>
              <a:ext cx="287845" cy="322451"/>
            </a:xfrm>
            <a:prstGeom prst="chevron">
              <a:avLst/>
            </a:prstGeom>
            <a:solidFill>
              <a:srgbClr val="B026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3200" kern="0">
                <a:solidFill>
                  <a:prstClr val="black"/>
                </a:solidFill>
                <a:latin typeface="Calibri"/>
                <a:ea typeface="宋体" pitchFamily="2" charset="-122"/>
              </a:endParaRPr>
            </a:p>
          </p:txBody>
        </p:sp>
      </p:grpSp>
      <p:pic>
        <p:nvPicPr>
          <p:cNvPr id="3" name="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14091" y="-784559"/>
            <a:ext cx="609600" cy="60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296" y="2613755"/>
            <a:ext cx="2645464" cy="2645464"/>
          </a:xfrm>
          <a:prstGeom prst="rect">
            <a:avLst/>
          </a:prstGeom>
        </p:spPr>
      </p:pic>
      <p:pic>
        <p:nvPicPr>
          <p:cNvPr id="7" name="图片 7" descr="河南掌上登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60" y="2550160"/>
            <a:ext cx="2402205" cy="2437765"/>
          </a:xfrm>
          <a:prstGeom prst="rect">
            <a:avLst/>
          </a:prstGeom>
        </p:spPr>
      </p:pic>
      <p:pic>
        <p:nvPicPr>
          <p:cNvPr id="9" name="图片 13" descr="电子营业执照"/>
          <p:cNvPicPr>
            <a:picLocks noChangeAspect="1"/>
          </p:cNvPicPr>
          <p:nvPr/>
        </p:nvPicPr>
        <p:blipFill>
          <a:blip r:embed="rId7"/>
          <a:srcRect l="3394" t="16785" r="3946" b="2986"/>
          <a:stretch>
            <a:fillRect/>
          </a:stretch>
        </p:blipFill>
        <p:spPr>
          <a:xfrm rot="16200000">
            <a:off x="4811395" y="2458720"/>
            <a:ext cx="1620520" cy="2620645"/>
          </a:xfrm>
          <a:prstGeom prst="rect">
            <a:avLst/>
          </a:prstGeom>
        </p:spPr>
      </p:pic>
    </p:spTree>
  </p:cSld>
  <p:clrMapOvr>
    <a:masterClrMapping/>
  </p:clrMapOvr>
  <p:transition spd="slow" advClick="0" advTm="2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6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158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1"/>
                            </p:stCondLst>
                            <p:childTnLst>
                              <p:par>
                                <p:cTn id="1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1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1"/>
                            </p:stCondLst>
                            <p:childTnLst>
                              <p:par>
                                <p:cTn id="30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1"/>
                            </p:stCondLst>
                            <p:childTnLst>
                              <p:par>
                                <p:cTn id="3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1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2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2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101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2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2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 numSld="999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8" grpId="0" animBg="1"/>
      <p:bldP spid="79" grpId="0"/>
      <p:bldP spid="29" grpId="0"/>
      <p:bldP spid="30" grpId="0"/>
      <p:bldP spid="30" grpId="1"/>
      <p:bldP spid="30" grpId="2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7240" y="2125980"/>
            <a:ext cx="1083564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/>
              <a:t>全程电子化业务办理过程中，如有疑问，欢迎拨打咨询热线：</a:t>
            </a:r>
            <a:endParaRPr lang="en-US" altLang="zh-CN" sz="3200" b="1" dirty="0"/>
          </a:p>
          <a:p>
            <a:pPr algn="ctr"/>
            <a:endParaRPr lang="en-US" altLang="zh-CN" sz="3200" b="1" dirty="0"/>
          </a:p>
          <a:p>
            <a:pPr algn="ctr"/>
            <a:r>
              <a:rPr lang="en-US" altLang="zh-CN" sz="3200" b="1" dirty="0"/>
              <a:t>2961786</a:t>
            </a:r>
            <a:r>
              <a:rPr lang="zh-CN" altLang="en-US" sz="3200" b="1" dirty="0"/>
              <a:t>，</a:t>
            </a:r>
            <a:r>
              <a:rPr lang="en-US" altLang="zh-CN" sz="3200" b="1"/>
              <a:t>2968010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95360" y="5120640"/>
            <a:ext cx="302895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许昌市市场监督管理局</a:t>
            </a:r>
            <a:endParaRPr lang="en-US" altLang="zh-CN" sz="2000" b="1" dirty="0"/>
          </a:p>
          <a:p>
            <a:pPr algn="ctr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38250" y="30861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6549390"/>
            <a:ext cx="12192000" cy="308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边形 6"/>
          <p:cNvSpPr/>
          <p:nvPr/>
        </p:nvSpPr>
        <p:spPr>
          <a:xfrm>
            <a:off x="0" y="0"/>
            <a:ext cx="5597912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9D0"/>
      </a:accent1>
      <a:accent2>
        <a:srgbClr val="0089D0"/>
      </a:accent2>
      <a:accent3>
        <a:srgbClr val="44546A"/>
      </a:accent3>
      <a:accent4>
        <a:srgbClr val="F78425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Kingsoft Office WPP</Application>
  <PresentationFormat>宽屏</PresentationFormat>
  <Paragraphs>185</Paragraphs>
  <Slides>9</Slides>
  <Notes>6</Notes>
  <HiddenSlides>0</HiddenSlides>
  <MMClips>7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vivi zhong</dc:creator>
  <cp:lastModifiedBy>Administrator</cp:lastModifiedBy>
  <cp:revision>485</cp:revision>
  <dcterms:created xsi:type="dcterms:W3CDTF">2016-09-19T01:49:00Z</dcterms:created>
  <dcterms:modified xsi:type="dcterms:W3CDTF">2023-07-24T06:27:18Z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  <property fmtid="{D5CDD505-2E9C-101B-9397-08002B2CF9AE}" pid="3" name="ICV">
    <vt:lpwstr>3BE242A235F7417283E493828A47E185_12</vt:lpwstr>
  </property>
</Properties>
</file>